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355600" rtl="0" fontAlgn="auto" latinLnBrk="0" hangingPunct="0">
      <a:lnSpc>
        <a:spcPct val="150000"/>
      </a:lnSpc>
      <a:spcBef>
        <a:spcPts val="4300"/>
      </a:spcBef>
      <a:spcAft>
        <a:spcPts val="0"/>
      </a:spcAft>
      <a:buClrTx/>
      <a:buSzTx/>
      <a:buFontTx/>
      <a:buNone/>
      <a:tabLst/>
      <a:defRPr b="1" baseline="0" cap="none" i="0" spc="50" strike="noStrike" sz="5000" u="none" kumimoji="0" normalizeH="0">
        <a:ln>
          <a:noFill/>
        </a:ln>
        <a:solidFill>
          <a:srgbClr val="1A5C71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1pPr>
    <a:lvl2pPr marL="0" marR="0" indent="0" algn="l" defTabSz="355600" rtl="0" fontAlgn="auto" latinLnBrk="0" hangingPunct="0">
      <a:lnSpc>
        <a:spcPct val="150000"/>
      </a:lnSpc>
      <a:spcBef>
        <a:spcPts val="4300"/>
      </a:spcBef>
      <a:spcAft>
        <a:spcPts val="0"/>
      </a:spcAft>
      <a:buClrTx/>
      <a:buSzTx/>
      <a:buFontTx/>
      <a:buNone/>
      <a:tabLst/>
      <a:defRPr b="1" baseline="0" cap="none" i="0" spc="50" strike="noStrike" sz="5000" u="none" kumimoji="0" normalizeH="0">
        <a:ln>
          <a:noFill/>
        </a:ln>
        <a:solidFill>
          <a:srgbClr val="1A5C71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2pPr>
    <a:lvl3pPr marL="0" marR="0" indent="0" algn="l" defTabSz="355600" rtl="0" fontAlgn="auto" latinLnBrk="0" hangingPunct="0">
      <a:lnSpc>
        <a:spcPct val="150000"/>
      </a:lnSpc>
      <a:spcBef>
        <a:spcPts val="4300"/>
      </a:spcBef>
      <a:spcAft>
        <a:spcPts val="0"/>
      </a:spcAft>
      <a:buClrTx/>
      <a:buSzTx/>
      <a:buFontTx/>
      <a:buNone/>
      <a:tabLst/>
      <a:defRPr b="1" baseline="0" cap="none" i="0" spc="50" strike="noStrike" sz="5000" u="none" kumimoji="0" normalizeH="0">
        <a:ln>
          <a:noFill/>
        </a:ln>
        <a:solidFill>
          <a:srgbClr val="1A5C71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3pPr>
    <a:lvl4pPr marL="0" marR="0" indent="0" algn="l" defTabSz="355600" rtl="0" fontAlgn="auto" latinLnBrk="0" hangingPunct="0">
      <a:lnSpc>
        <a:spcPct val="150000"/>
      </a:lnSpc>
      <a:spcBef>
        <a:spcPts val="4300"/>
      </a:spcBef>
      <a:spcAft>
        <a:spcPts val="0"/>
      </a:spcAft>
      <a:buClrTx/>
      <a:buSzTx/>
      <a:buFontTx/>
      <a:buNone/>
      <a:tabLst/>
      <a:defRPr b="1" baseline="0" cap="none" i="0" spc="50" strike="noStrike" sz="5000" u="none" kumimoji="0" normalizeH="0">
        <a:ln>
          <a:noFill/>
        </a:ln>
        <a:solidFill>
          <a:srgbClr val="1A5C71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4pPr>
    <a:lvl5pPr marL="0" marR="0" indent="0" algn="l" defTabSz="355600" rtl="0" fontAlgn="auto" latinLnBrk="0" hangingPunct="0">
      <a:lnSpc>
        <a:spcPct val="150000"/>
      </a:lnSpc>
      <a:spcBef>
        <a:spcPts val="4300"/>
      </a:spcBef>
      <a:spcAft>
        <a:spcPts val="0"/>
      </a:spcAft>
      <a:buClrTx/>
      <a:buSzTx/>
      <a:buFontTx/>
      <a:buNone/>
      <a:tabLst/>
      <a:defRPr b="1" baseline="0" cap="none" i="0" spc="50" strike="noStrike" sz="5000" u="none" kumimoji="0" normalizeH="0">
        <a:ln>
          <a:noFill/>
        </a:ln>
        <a:solidFill>
          <a:srgbClr val="1A5C71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5pPr>
    <a:lvl6pPr marL="0" marR="0" indent="0" algn="l" defTabSz="355600" rtl="0" fontAlgn="auto" latinLnBrk="0" hangingPunct="0">
      <a:lnSpc>
        <a:spcPct val="150000"/>
      </a:lnSpc>
      <a:spcBef>
        <a:spcPts val="4300"/>
      </a:spcBef>
      <a:spcAft>
        <a:spcPts val="0"/>
      </a:spcAft>
      <a:buClrTx/>
      <a:buSzTx/>
      <a:buFontTx/>
      <a:buNone/>
      <a:tabLst/>
      <a:defRPr b="1" baseline="0" cap="none" i="0" spc="50" strike="noStrike" sz="5000" u="none" kumimoji="0" normalizeH="0">
        <a:ln>
          <a:noFill/>
        </a:ln>
        <a:solidFill>
          <a:srgbClr val="1A5C71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6pPr>
    <a:lvl7pPr marL="0" marR="0" indent="0" algn="l" defTabSz="355600" rtl="0" fontAlgn="auto" latinLnBrk="0" hangingPunct="0">
      <a:lnSpc>
        <a:spcPct val="150000"/>
      </a:lnSpc>
      <a:spcBef>
        <a:spcPts val="4300"/>
      </a:spcBef>
      <a:spcAft>
        <a:spcPts val="0"/>
      </a:spcAft>
      <a:buClrTx/>
      <a:buSzTx/>
      <a:buFontTx/>
      <a:buNone/>
      <a:tabLst/>
      <a:defRPr b="1" baseline="0" cap="none" i="0" spc="50" strike="noStrike" sz="5000" u="none" kumimoji="0" normalizeH="0">
        <a:ln>
          <a:noFill/>
        </a:ln>
        <a:solidFill>
          <a:srgbClr val="1A5C71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7pPr>
    <a:lvl8pPr marL="0" marR="0" indent="0" algn="l" defTabSz="355600" rtl="0" fontAlgn="auto" latinLnBrk="0" hangingPunct="0">
      <a:lnSpc>
        <a:spcPct val="150000"/>
      </a:lnSpc>
      <a:spcBef>
        <a:spcPts val="4300"/>
      </a:spcBef>
      <a:spcAft>
        <a:spcPts val="0"/>
      </a:spcAft>
      <a:buClrTx/>
      <a:buSzTx/>
      <a:buFontTx/>
      <a:buNone/>
      <a:tabLst/>
      <a:defRPr b="1" baseline="0" cap="none" i="0" spc="50" strike="noStrike" sz="5000" u="none" kumimoji="0" normalizeH="0">
        <a:ln>
          <a:noFill/>
        </a:ln>
        <a:solidFill>
          <a:srgbClr val="1A5C71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8pPr>
    <a:lvl9pPr marL="0" marR="0" indent="0" algn="l" defTabSz="355600" rtl="0" fontAlgn="auto" latinLnBrk="0" hangingPunct="0">
      <a:lnSpc>
        <a:spcPct val="150000"/>
      </a:lnSpc>
      <a:spcBef>
        <a:spcPts val="4300"/>
      </a:spcBef>
      <a:spcAft>
        <a:spcPts val="0"/>
      </a:spcAft>
      <a:buClrTx/>
      <a:buSzTx/>
      <a:buFontTx/>
      <a:buNone/>
      <a:tabLst/>
      <a:defRPr b="1" baseline="0" cap="none" i="0" spc="50" strike="noStrike" sz="5000" u="none" kumimoji="0" normalizeH="0">
        <a:ln>
          <a:noFill/>
        </a:ln>
        <a:solidFill>
          <a:srgbClr val="1A5C71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1A5C71"/>
      </a:tcTxStyle>
      <a:tcStyle>
        <a:tcBdr>
          <a:left>
            <a:ln w="12700" cap="flat">
              <a:solidFill>
                <a:schemeClr val="accent1"/>
              </a:solidFill>
              <a:prstDash val="solid"/>
              <a:round/>
            </a:ln>
          </a:left>
          <a:right>
            <a:ln w="12700" cap="flat">
              <a:solidFill>
                <a:schemeClr val="accent1"/>
              </a:solidFill>
              <a:prstDash val="solid"/>
              <a:round/>
            </a:ln>
          </a:right>
          <a:top>
            <a:ln w="12700" cap="flat">
              <a:solidFill>
                <a:schemeClr val="accent1"/>
              </a:solidFill>
              <a:prstDash val="solid"/>
              <a:round/>
            </a:ln>
          </a:top>
          <a:bottom>
            <a:ln w="12700" cap="flat">
              <a:solidFill>
                <a:schemeClr val="accent1"/>
              </a:solidFill>
              <a:prstDash val="solid"/>
              <a:round/>
            </a:ln>
          </a:bottom>
          <a:insideH>
            <a:ln w="12700" cap="flat">
              <a:solidFill>
                <a:schemeClr val="accent1"/>
              </a:solidFill>
              <a:prstDash val="solid"/>
              <a:round/>
            </a:ln>
          </a:insideH>
          <a:insideV>
            <a:ln w="12700" cap="flat">
              <a:solidFill>
                <a:schemeClr val="accent1"/>
              </a:solidFill>
              <a:prstDash val="solid"/>
              <a:round/>
            </a:ln>
          </a:insideV>
        </a:tcBdr>
        <a:fill>
          <a:solidFill>
            <a:srgbClr val="CFD7DB"/>
          </a:solidFill>
        </a:fill>
      </a:tcStyle>
    </a:wholeTbl>
    <a:band2H>
      <a:tcTxStyle b="def" i="def"/>
      <a:tcStyle>
        <a:tcBdr/>
        <a:fill>
          <a:solidFill>
            <a:srgbClr val="E9ECEE"/>
          </a:solidFill>
        </a:fill>
      </a:tcStyle>
    </a:band2H>
    <a:firstCol>
      <a:tcTxStyle b="on" i="off">
        <a:font>
          <a:latin typeface="Avenir Next Regular"/>
          <a:ea typeface="Avenir Next Regular"/>
          <a:cs typeface="Avenir Next Regular"/>
        </a:font>
        <a:schemeClr val="accent1"/>
      </a:tcTxStyle>
      <a:tcStyle>
        <a:tcBdr>
          <a:left>
            <a:ln w="12700" cap="flat">
              <a:solidFill>
                <a:schemeClr val="accent1"/>
              </a:solidFill>
              <a:prstDash val="solid"/>
              <a:round/>
            </a:ln>
          </a:left>
          <a:right>
            <a:ln w="12700" cap="flat">
              <a:solidFill>
                <a:schemeClr val="accent1"/>
              </a:solidFill>
              <a:prstDash val="solid"/>
              <a:round/>
            </a:ln>
          </a:right>
          <a:top>
            <a:ln w="12700" cap="flat">
              <a:solidFill>
                <a:schemeClr val="accent1"/>
              </a:solidFill>
              <a:prstDash val="solid"/>
              <a:round/>
            </a:ln>
          </a:top>
          <a:bottom>
            <a:ln w="12700" cap="flat">
              <a:solidFill>
                <a:schemeClr val="accent1"/>
              </a:solidFill>
              <a:prstDash val="solid"/>
              <a:round/>
            </a:ln>
          </a:bottom>
          <a:insideH>
            <a:ln w="12700" cap="flat">
              <a:solidFill>
                <a:schemeClr val="accent1"/>
              </a:solidFill>
              <a:prstDash val="solid"/>
              <a:round/>
            </a:ln>
          </a:insideH>
          <a:insideV>
            <a:ln w="12700" cap="flat">
              <a:solidFill>
                <a:schemeClr val="accent1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venir Next Regular"/>
          <a:ea typeface="Avenir Next Regular"/>
          <a:cs typeface="Avenir Next Regular"/>
        </a:font>
        <a:schemeClr val="accent1"/>
      </a:tcTxStyle>
      <a:tcStyle>
        <a:tcBdr>
          <a:left>
            <a:ln w="12700" cap="flat">
              <a:solidFill>
                <a:schemeClr val="accent1"/>
              </a:solidFill>
              <a:prstDash val="solid"/>
              <a:round/>
            </a:ln>
          </a:left>
          <a:right>
            <a:ln w="12700" cap="flat">
              <a:solidFill>
                <a:schemeClr val="accent1"/>
              </a:solidFill>
              <a:prstDash val="solid"/>
              <a:round/>
            </a:ln>
          </a:right>
          <a:top>
            <a:ln w="38100" cap="flat">
              <a:solidFill>
                <a:schemeClr val="accent1"/>
              </a:solidFill>
              <a:prstDash val="solid"/>
              <a:round/>
            </a:ln>
          </a:top>
          <a:bottom>
            <a:ln w="12700" cap="flat">
              <a:solidFill>
                <a:schemeClr val="accent1"/>
              </a:solidFill>
              <a:prstDash val="solid"/>
              <a:round/>
            </a:ln>
          </a:bottom>
          <a:insideH>
            <a:ln w="12700" cap="flat">
              <a:solidFill>
                <a:schemeClr val="accent1"/>
              </a:solidFill>
              <a:prstDash val="solid"/>
              <a:round/>
            </a:ln>
          </a:insideH>
          <a:insideV>
            <a:ln w="12700" cap="flat">
              <a:solidFill>
                <a:schemeClr val="accent1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Avenir Next Regular"/>
          <a:ea typeface="Avenir Next Regular"/>
          <a:cs typeface="Avenir Next Regular"/>
        </a:font>
        <a:schemeClr val="accent1"/>
      </a:tcTxStyle>
      <a:tcStyle>
        <a:tcBdr>
          <a:left>
            <a:ln w="12700" cap="flat">
              <a:solidFill>
                <a:schemeClr val="accent1"/>
              </a:solidFill>
              <a:prstDash val="solid"/>
              <a:round/>
            </a:ln>
          </a:left>
          <a:right>
            <a:ln w="12700" cap="flat">
              <a:solidFill>
                <a:schemeClr val="accent1"/>
              </a:solidFill>
              <a:prstDash val="solid"/>
              <a:round/>
            </a:ln>
          </a:right>
          <a:top>
            <a:ln w="12700" cap="flat">
              <a:solidFill>
                <a:schemeClr val="accent1"/>
              </a:solidFill>
              <a:prstDash val="solid"/>
              <a:round/>
            </a:ln>
          </a:top>
          <a:bottom>
            <a:ln w="38100" cap="flat">
              <a:solidFill>
                <a:schemeClr val="accent1"/>
              </a:solidFill>
              <a:prstDash val="solid"/>
              <a:round/>
            </a:ln>
          </a:bottom>
          <a:insideH>
            <a:ln w="12700" cap="flat">
              <a:solidFill>
                <a:schemeClr val="accent1"/>
              </a:solidFill>
              <a:prstDash val="solid"/>
              <a:round/>
            </a:ln>
          </a:insideH>
          <a:insideV>
            <a:ln w="12700" cap="flat">
              <a:solidFill>
                <a:schemeClr val="accent1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1A5C71"/>
      </a:tcTxStyle>
      <a:tcStyle>
        <a:tcBdr>
          <a:left>
            <a:ln w="12700" cap="flat">
              <a:solidFill>
                <a:schemeClr val="accent1"/>
              </a:solidFill>
              <a:prstDash val="solid"/>
              <a:round/>
            </a:ln>
          </a:left>
          <a:right>
            <a:ln w="12700" cap="flat">
              <a:solidFill>
                <a:schemeClr val="accent1"/>
              </a:solidFill>
              <a:prstDash val="solid"/>
              <a:round/>
            </a:ln>
          </a:right>
          <a:top>
            <a:ln w="12700" cap="flat">
              <a:solidFill>
                <a:schemeClr val="accent1"/>
              </a:solidFill>
              <a:prstDash val="solid"/>
              <a:round/>
            </a:ln>
          </a:top>
          <a:bottom>
            <a:ln w="12700" cap="flat">
              <a:solidFill>
                <a:schemeClr val="accent1"/>
              </a:solidFill>
              <a:prstDash val="solid"/>
              <a:round/>
            </a:ln>
          </a:bottom>
          <a:insideH>
            <a:ln w="12700" cap="flat">
              <a:solidFill>
                <a:schemeClr val="accent1"/>
              </a:solidFill>
              <a:prstDash val="solid"/>
              <a:round/>
            </a:ln>
          </a:insideH>
          <a:insideV>
            <a:ln w="12700" cap="flat">
              <a:solidFill>
                <a:schemeClr val="accent1"/>
              </a:solidFill>
              <a:prstDash val="solid"/>
              <a:round/>
            </a:ln>
          </a:insideV>
        </a:tcBdr>
        <a:fill>
          <a:solidFill>
            <a:srgbClr val="D6DBCA"/>
          </a:solidFill>
        </a:fill>
      </a:tcStyle>
    </a:wholeTbl>
    <a:band2H>
      <a:tcTxStyle b="def" i="def"/>
      <a:tcStyle>
        <a:tcBdr/>
        <a:fill>
          <a:solidFill>
            <a:srgbClr val="ECEEE6"/>
          </a:solidFill>
        </a:fill>
      </a:tcStyle>
    </a:band2H>
    <a:firstCol>
      <a:tcTxStyle b="on" i="off">
        <a:font>
          <a:latin typeface="Avenir Next Regular"/>
          <a:ea typeface="Avenir Next Regular"/>
          <a:cs typeface="Avenir Next Regular"/>
        </a:font>
        <a:schemeClr val="accent1"/>
      </a:tcTxStyle>
      <a:tcStyle>
        <a:tcBdr>
          <a:left>
            <a:ln w="12700" cap="flat">
              <a:solidFill>
                <a:schemeClr val="accent1"/>
              </a:solidFill>
              <a:prstDash val="solid"/>
              <a:round/>
            </a:ln>
          </a:left>
          <a:right>
            <a:ln w="12700" cap="flat">
              <a:solidFill>
                <a:schemeClr val="accent1"/>
              </a:solidFill>
              <a:prstDash val="solid"/>
              <a:round/>
            </a:ln>
          </a:right>
          <a:top>
            <a:ln w="12700" cap="flat">
              <a:solidFill>
                <a:schemeClr val="accent1"/>
              </a:solidFill>
              <a:prstDash val="solid"/>
              <a:round/>
            </a:ln>
          </a:top>
          <a:bottom>
            <a:ln w="12700" cap="flat">
              <a:solidFill>
                <a:schemeClr val="accent1"/>
              </a:solidFill>
              <a:prstDash val="solid"/>
              <a:round/>
            </a:ln>
          </a:bottom>
          <a:insideH>
            <a:ln w="12700" cap="flat">
              <a:solidFill>
                <a:schemeClr val="accent1"/>
              </a:solidFill>
              <a:prstDash val="solid"/>
              <a:round/>
            </a:ln>
          </a:insideH>
          <a:insideV>
            <a:ln w="12700" cap="flat">
              <a:solidFill>
                <a:schemeClr val="accent1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Avenir Next Regular"/>
          <a:ea typeface="Avenir Next Regular"/>
          <a:cs typeface="Avenir Next Regular"/>
        </a:font>
        <a:schemeClr val="accent1"/>
      </a:tcTxStyle>
      <a:tcStyle>
        <a:tcBdr>
          <a:left>
            <a:ln w="12700" cap="flat">
              <a:solidFill>
                <a:schemeClr val="accent1"/>
              </a:solidFill>
              <a:prstDash val="solid"/>
              <a:round/>
            </a:ln>
          </a:left>
          <a:right>
            <a:ln w="12700" cap="flat">
              <a:solidFill>
                <a:schemeClr val="accent1"/>
              </a:solidFill>
              <a:prstDash val="solid"/>
              <a:round/>
            </a:ln>
          </a:right>
          <a:top>
            <a:ln w="38100" cap="flat">
              <a:solidFill>
                <a:schemeClr val="accent1"/>
              </a:solidFill>
              <a:prstDash val="solid"/>
              <a:round/>
            </a:ln>
          </a:top>
          <a:bottom>
            <a:ln w="12700" cap="flat">
              <a:solidFill>
                <a:schemeClr val="accent1"/>
              </a:solidFill>
              <a:prstDash val="solid"/>
              <a:round/>
            </a:ln>
          </a:bottom>
          <a:insideH>
            <a:ln w="12700" cap="flat">
              <a:solidFill>
                <a:schemeClr val="accent1"/>
              </a:solidFill>
              <a:prstDash val="solid"/>
              <a:round/>
            </a:ln>
          </a:insideH>
          <a:insideV>
            <a:ln w="12700" cap="flat">
              <a:solidFill>
                <a:schemeClr val="accent1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Avenir Next Regular"/>
          <a:ea typeface="Avenir Next Regular"/>
          <a:cs typeface="Avenir Next Regular"/>
        </a:font>
        <a:schemeClr val="accent1"/>
      </a:tcTxStyle>
      <a:tcStyle>
        <a:tcBdr>
          <a:left>
            <a:ln w="12700" cap="flat">
              <a:solidFill>
                <a:schemeClr val="accent1"/>
              </a:solidFill>
              <a:prstDash val="solid"/>
              <a:round/>
            </a:ln>
          </a:left>
          <a:right>
            <a:ln w="12700" cap="flat">
              <a:solidFill>
                <a:schemeClr val="accent1"/>
              </a:solidFill>
              <a:prstDash val="solid"/>
              <a:round/>
            </a:ln>
          </a:right>
          <a:top>
            <a:ln w="12700" cap="flat">
              <a:solidFill>
                <a:schemeClr val="accent1"/>
              </a:solidFill>
              <a:prstDash val="solid"/>
              <a:round/>
            </a:ln>
          </a:top>
          <a:bottom>
            <a:ln w="38100" cap="flat">
              <a:solidFill>
                <a:schemeClr val="accent1"/>
              </a:solidFill>
              <a:prstDash val="solid"/>
              <a:round/>
            </a:ln>
          </a:bottom>
          <a:insideH>
            <a:ln w="12700" cap="flat">
              <a:solidFill>
                <a:schemeClr val="accent1"/>
              </a:solidFill>
              <a:prstDash val="solid"/>
              <a:round/>
            </a:ln>
          </a:insideH>
          <a:insideV>
            <a:ln w="12700" cap="flat">
              <a:solidFill>
                <a:schemeClr val="accent1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1A5C71"/>
      </a:tcTxStyle>
      <a:tcStyle>
        <a:tcBdr>
          <a:left>
            <a:ln w="12700" cap="flat">
              <a:solidFill>
                <a:schemeClr val="accent1"/>
              </a:solidFill>
              <a:prstDash val="solid"/>
              <a:round/>
            </a:ln>
          </a:left>
          <a:right>
            <a:ln w="12700" cap="flat">
              <a:solidFill>
                <a:schemeClr val="accent1"/>
              </a:solidFill>
              <a:prstDash val="solid"/>
              <a:round/>
            </a:ln>
          </a:right>
          <a:top>
            <a:ln w="12700" cap="flat">
              <a:solidFill>
                <a:schemeClr val="accent1"/>
              </a:solidFill>
              <a:prstDash val="solid"/>
              <a:round/>
            </a:ln>
          </a:top>
          <a:bottom>
            <a:ln w="12700" cap="flat">
              <a:solidFill>
                <a:schemeClr val="accent1"/>
              </a:solidFill>
              <a:prstDash val="solid"/>
              <a:round/>
            </a:ln>
          </a:bottom>
          <a:insideH>
            <a:ln w="12700" cap="flat">
              <a:solidFill>
                <a:schemeClr val="accent1"/>
              </a:solidFill>
              <a:prstDash val="solid"/>
              <a:round/>
            </a:ln>
          </a:insideH>
          <a:insideV>
            <a:ln w="12700" cap="flat">
              <a:solidFill>
                <a:schemeClr val="accent1"/>
              </a:solidFill>
              <a:prstDash val="solid"/>
              <a:round/>
            </a:ln>
          </a:insideV>
        </a:tcBdr>
        <a:fill>
          <a:solidFill>
            <a:srgbClr val="D0CFD3"/>
          </a:solidFill>
        </a:fill>
      </a:tcStyle>
    </a:wholeTbl>
    <a:band2H>
      <a:tcTxStyle b="def" i="def"/>
      <a:tcStyle>
        <a:tcBdr/>
        <a:fill>
          <a:solidFill>
            <a:srgbClr val="E9E8EA"/>
          </a:solidFill>
        </a:fill>
      </a:tcStyle>
    </a:band2H>
    <a:firstCol>
      <a:tcTxStyle b="on" i="off">
        <a:font>
          <a:latin typeface="Avenir Next Regular"/>
          <a:ea typeface="Avenir Next Regular"/>
          <a:cs typeface="Avenir Next Regular"/>
        </a:font>
        <a:schemeClr val="accent1"/>
      </a:tcTxStyle>
      <a:tcStyle>
        <a:tcBdr>
          <a:left>
            <a:ln w="12700" cap="flat">
              <a:solidFill>
                <a:schemeClr val="accent1"/>
              </a:solidFill>
              <a:prstDash val="solid"/>
              <a:round/>
            </a:ln>
          </a:left>
          <a:right>
            <a:ln w="12700" cap="flat">
              <a:solidFill>
                <a:schemeClr val="accent1"/>
              </a:solidFill>
              <a:prstDash val="solid"/>
              <a:round/>
            </a:ln>
          </a:right>
          <a:top>
            <a:ln w="12700" cap="flat">
              <a:solidFill>
                <a:schemeClr val="accent1"/>
              </a:solidFill>
              <a:prstDash val="solid"/>
              <a:round/>
            </a:ln>
          </a:top>
          <a:bottom>
            <a:ln w="12700" cap="flat">
              <a:solidFill>
                <a:schemeClr val="accent1"/>
              </a:solidFill>
              <a:prstDash val="solid"/>
              <a:round/>
            </a:ln>
          </a:bottom>
          <a:insideH>
            <a:ln w="12700" cap="flat">
              <a:solidFill>
                <a:schemeClr val="accent1"/>
              </a:solidFill>
              <a:prstDash val="solid"/>
              <a:round/>
            </a:ln>
          </a:insideH>
          <a:insideV>
            <a:ln w="12700" cap="flat">
              <a:solidFill>
                <a:schemeClr val="accent1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Avenir Next Regular"/>
          <a:ea typeface="Avenir Next Regular"/>
          <a:cs typeface="Avenir Next Regular"/>
        </a:font>
        <a:schemeClr val="accent1"/>
      </a:tcTxStyle>
      <a:tcStyle>
        <a:tcBdr>
          <a:left>
            <a:ln w="12700" cap="flat">
              <a:solidFill>
                <a:schemeClr val="accent1"/>
              </a:solidFill>
              <a:prstDash val="solid"/>
              <a:round/>
            </a:ln>
          </a:left>
          <a:right>
            <a:ln w="12700" cap="flat">
              <a:solidFill>
                <a:schemeClr val="accent1"/>
              </a:solidFill>
              <a:prstDash val="solid"/>
              <a:round/>
            </a:ln>
          </a:right>
          <a:top>
            <a:ln w="38100" cap="flat">
              <a:solidFill>
                <a:schemeClr val="accent1"/>
              </a:solidFill>
              <a:prstDash val="solid"/>
              <a:round/>
            </a:ln>
          </a:top>
          <a:bottom>
            <a:ln w="12700" cap="flat">
              <a:solidFill>
                <a:schemeClr val="accent1"/>
              </a:solidFill>
              <a:prstDash val="solid"/>
              <a:round/>
            </a:ln>
          </a:bottom>
          <a:insideH>
            <a:ln w="12700" cap="flat">
              <a:solidFill>
                <a:schemeClr val="accent1"/>
              </a:solidFill>
              <a:prstDash val="solid"/>
              <a:round/>
            </a:ln>
          </a:insideH>
          <a:insideV>
            <a:ln w="12700" cap="flat">
              <a:solidFill>
                <a:schemeClr val="accent1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Avenir Next Regular"/>
          <a:ea typeface="Avenir Next Regular"/>
          <a:cs typeface="Avenir Next Regular"/>
        </a:font>
        <a:schemeClr val="accent1"/>
      </a:tcTxStyle>
      <a:tcStyle>
        <a:tcBdr>
          <a:left>
            <a:ln w="12700" cap="flat">
              <a:solidFill>
                <a:schemeClr val="accent1"/>
              </a:solidFill>
              <a:prstDash val="solid"/>
              <a:round/>
            </a:ln>
          </a:left>
          <a:right>
            <a:ln w="12700" cap="flat">
              <a:solidFill>
                <a:schemeClr val="accent1"/>
              </a:solidFill>
              <a:prstDash val="solid"/>
              <a:round/>
            </a:ln>
          </a:right>
          <a:top>
            <a:ln w="12700" cap="flat">
              <a:solidFill>
                <a:schemeClr val="accent1"/>
              </a:solidFill>
              <a:prstDash val="solid"/>
              <a:round/>
            </a:ln>
          </a:top>
          <a:bottom>
            <a:ln w="38100" cap="flat">
              <a:solidFill>
                <a:schemeClr val="accent1"/>
              </a:solidFill>
              <a:prstDash val="solid"/>
              <a:round/>
            </a:ln>
          </a:bottom>
          <a:insideH>
            <a:ln w="12700" cap="flat">
              <a:solidFill>
                <a:schemeClr val="accent1"/>
              </a:solidFill>
              <a:prstDash val="solid"/>
              <a:round/>
            </a:ln>
          </a:insideH>
          <a:insideV>
            <a:ln w="12700" cap="flat">
              <a:solidFill>
                <a:schemeClr val="accent1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1A5C7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7E9EB"/>
          </a:solidFill>
        </a:fill>
      </a:tcStyle>
    </a:wholeTbl>
    <a:band2H>
      <a:tcTxStyle b="def" i="def"/>
      <a:tcStyle>
        <a:tcBdr/>
        <a:fill>
          <a:solidFill>
            <a:schemeClr val="accent1"/>
          </a:solidFill>
        </a:fill>
      </a:tcStyle>
    </a:band2H>
    <a:firstCol>
      <a:tcTxStyle b="on" i="off">
        <a:font>
          <a:latin typeface="Avenir Next Regular"/>
          <a:ea typeface="Avenir Next Regular"/>
          <a:cs typeface="Avenir Next Regular"/>
        </a:font>
        <a:schemeClr val="accent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venir Next Regular"/>
          <a:ea typeface="Avenir Next Regular"/>
          <a:cs typeface="Avenir Next Regular"/>
        </a:font>
        <a:srgbClr val="1A5C7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1A5C71"/>
              </a:solidFill>
              <a:prstDash val="solid"/>
              <a:round/>
            </a:ln>
          </a:top>
          <a:bottom>
            <a:ln w="25400" cap="flat">
              <a:solidFill>
                <a:srgbClr val="1A5C71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Avenir Next Regular"/>
          <a:ea typeface="Avenir Next Regular"/>
          <a:cs typeface="Avenir Next Regular"/>
        </a:font>
        <a:schemeClr val="accent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1A5C71"/>
              </a:solidFill>
              <a:prstDash val="solid"/>
              <a:round/>
            </a:ln>
          </a:top>
          <a:bottom>
            <a:ln w="25400" cap="flat">
              <a:solidFill>
                <a:srgbClr val="1A5C71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1A5C71"/>
      </a:tcTxStyle>
      <a:tcStyle>
        <a:tcBdr>
          <a:left>
            <a:ln w="12700" cap="flat">
              <a:solidFill>
                <a:schemeClr val="accent1"/>
              </a:solidFill>
              <a:prstDash val="solid"/>
              <a:round/>
            </a:ln>
          </a:left>
          <a:right>
            <a:ln w="12700" cap="flat">
              <a:solidFill>
                <a:schemeClr val="accent1"/>
              </a:solidFill>
              <a:prstDash val="solid"/>
              <a:round/>
            </a:ln>
          </a:right>
          <a:top>
            <a:ln w="12700" cap="flat">
              <a:solidFill>
                <a:schemeClr val="accent1"/>
              </a:solidFill>
              <a:prstDash val="solid"/>
              <a:round/>
            </a:ln>
          </a:top>
          <a:bottom>
            <a:ln w="12700" cap="flat">
              <a:solidFill>
                <a:schemeClr val="accent1"/>
              </a:solidFill>
              <a:prstDash val="solid"/>
              <a:round/>
            </a:ln>
          </a:bottom>
          <a:insideH>
            <a:ln w="12700" cap="flat">
              <a:solidFill>
                <a:schemeClr val="accent1"/>
              </a:solidFill>
              <a:prstDash val="solid"/>
              <a:round/>
            </a:ln>
          </a:insideH>
          <a:insideV>
            <a:ln w="12700" cap="flat">
              <a:solidFill>
                <a:schemeClr val="accent1"/>
              </a:solidFill>
              <a:prstDash val="solid"/>
              <a:round/>
            </a:ln>
          </a:insideV>
        </a:tcBdr>
        <a:fill>
          <a:solidFill>
            <a:srgbClr val="CBD1D4"/>
          </a:solidFill>
        </a:fill>
      </a:tcStyle>
    </a:wholeTbl>
    <a:band2H>
      <a:tcTxStyle b="def" i="def"/>
      <a:tcStyle>
        <a:tcBdr/>
        <a:fill>
          <a:solidFill>
            <a:srgbClr val="E7E9EB"/>
          </a:solidFill>
        </a:fill>
      </a:tcStyle>
    </a:band2H>
    <a:firstCol>
      <a:tcTxStyle b="on" i="off">
        <a:font>
          <a:latin typeface="Avenir Next Regular"/>
          <a:ea typeface="Avenir Next Regular"/>
          <a:cs typeface="Avenir Next Regular"/>
        </a:font>
        <a:schemeClr val="accent1"/>
      </a:tcTxStyle>
      <a:tcStyle>
        <a:tcBdr>
          <a:left>
            <a:ln w="12700" cap="flat">
              <a:solidFill>
                <a:schemeClr val="accent1"/>
              </a:solidFill>
              <a:prstDash val="solid"/>
              <a:round/>
            </a:ln>
          </a:left>
          <a:right>
            <a:ln w="12700" cap="flat">
              <a:solidFill>
                <a:schemeClr val="accent1"/>
              </a:solidFill>
              <a:prstDash val="solid"/>
              <a:round/>
            </a:ln>
          </a:right>
          <a:top>
            <a:ln w="12700" cap="flat">
              <a:solidFill>
                <a:schemeClr val="accent1"/>
              </a:solidFill>
              <a:prstDash val="solid"/>
              <a:round/>
            </a:ln>
          </a:top>
          <a:bottom>
            <a:ln w="12700" cap="flat">
              <a:solidFill>
                <a:schemeClr val="accent1"/>
              </a:solidFill>
              <a:prstDash val="solid"/>
              <a:round/>
            </a:ln>
          </a:bottom>
          <a:insideH>
            <a:ln w="12700" cap="flat">
              <a:solidFill>
                <a:schemeClr val="accent1"/>
              </a:solidFill>
              <a:prstDash val="solid"/>
              <a:round/>
            </a:ln>
          </a:insideH>
          <a:insideV>
            <a:ln w="12700" cap="flat">
              <a:solidFill>
                <a:schemeClr val="accent1"/>
              </a:solidFill>
              <a:prstDash val="solid"/>
              <a:round/>
            </a:ln>
          </a:insideV>
        </a:tcBdr>
        <a:fill>
          <a:solidFill>
            <a:srgbClr val="1A5C71"/>
          </a:solidFill>
        </a:fill>
      </a:tcStyle>
    </a:firstCol>
    <a:lastRow>
      <a:tcTxStyle b="on" i="off">
        <a:font>
          <a:latin typeface="Avenir Next Regular"/>
          <a:ea typeface="Avenir Next Regular"/>
          <a:cs typeface="Avenir Next Regular"/>
        </a:font>
        <a:schemeClr val="accent1"/>
      </a:tcTxStyle>
      <a:tcStyle>
        <a:tcBdr>
          <a:left>
            <a:ln w="12700" cap="flat">
              <a:solidFill>
                <a:schemeClr val="accent1"/>
              </a:solidFill>
              <a:prstDash val="solid"/>
              <a:round/>
            </a:ln>
          </a:left>
          <a:right>
            <a:ln w="12700" cap="flat">
              <a:solidFill>
                <a:schemeClr val="accent1"/>
              </a:solidFill>
              <a:prstDash val="solid"/>
              <a:round/>
            </a:ln>
          </a:right>
          <a:top>
            <a:ln w="38100" cap="flat">
              <a:solidFill>
                <a:schemeClr val="accent1"/>
              </a:solidFill>
              <a:prstDash val="solid"/>
              <a:round/>
            </a:ln>
          </a:top>
          <a:bottom>
            <a:ln w="12700" cap="flat">
              <a:solidFill>
                <a:schemeClr val="accent1"/>
              </a:solidFill>
              <a:prstDash val="solid"/>
              <a:round/>
            </a:ln>
          </a:bottom>
          <a:insideH>
            <a:ln w="12700" cap="flat">
              <a:solidFill>
                <a:schemeClr val="accent1"/>
              </a:solidFill>
              <a:prstDash val="solid"/>
              <a:round/>
            </a:ln>
          </a:insideH>
          <a:insideV>
            <a:ln w="12700" cap="flat">
              <a:solidFill>
                <a:schemeClr val="accent1"/>
              </a:solidFill>
              <a:prstDash val="solid"/>
              <a:round/>
            </a:ln>
          </a:insideV>
        </a:tcBdr>
        <a:fill>
          <a:solidFill>
            <a:srgbClr val="1A5C71"/>
          </a:solidFill>
        </a:fill>
      </a:tcStyle>
    </a:lastRow>
    <a:firstRow>
      <a:tcTxStyle b="on" i="off">
        <a:font>
          <a:latin typeface="Avenir Next Regular"/>
          <a:ea typeface="Avenir Next Regular"/>
          <a:cs typeface="Avenir Next Regular"/>
        </a:font>
        <a:schemeClr val="accent1"/>
      </a:tcTxStyle>
      <a:tcStyle>
        <a:tcBdr>
          <a:left>
            <a:ln w="12700" cap="flat">
              <a:solidFill>
                <a:schemeClr val="accent1"/>
              </a:solidFill>
              <a:prstDash val="solid"/>
              <a:round/>
            </a:ln>
          </a:left>
          <a:right>
            <a:ln w="12700" cap="flat">
              <a:solidFill>
                <a:schemeClr val="accent1"/>
              </a:solidFill>
              <a:prstDash val="solid"/>
              <a:round/>
            </a:ln>
          </a:right>
          <a:top>
            <a:ln w="12700" cap="flat">
              <a:solidFill>
                <a:schemeClr val="accent1"/>
              </a:solidFill>
              <a:prstDash val="solid"/>
              <a:round/>
            </a:ln>
          </a:top>
          <a:bottom>
            <a:ln w="38100" cap="flat">
              <a:solidFill>
                <a:schemeClr val="accent1"/>
              </a:solidFill>
              <a:prstDash val="solid"/>
              <a:round/>
            </a:ln>
          </a:bottom>
          <a:insideH>
            <a:ln w="12700" cap="flat">
              <a:solidFill>
                <a:schemeClr val="accent1"/>
              </a:solidFill>
              <a:prstDash val="solid"/>
              <a:round/>
            </a:ln>
          </a:insideH>
          <a:insideV>
            <a:ln w="12700" cap="flat">
              <a:solidFill>
                <a:schemeClr val="accent1"/>
              </a:solidFill>
              <a:prstDash val="solid"/>
              <a:round/>
            </a:ln>
          </a:insideV>
        </a:tcBdr>
        <a:fill>
          <a:solidFill>
            <a:srgbClr val="1A5C71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1A5C71"/>
      </a:tcTxStyle>
      <a:tcStyle>
        <a:tcBdr>
          <a:left>
            <a:ln w="12700" cap="flat">
              <a:solidFill>
                <a:srgbClr val="1A5C71"/>
              </a:solidFill>
              <a:prstDash val="solid"/>
              <a:round/>
            </a:ln>
          </a:left>
          <a:right>
            <a:ln w="12700" cap="flat">
              <a:solidFill>
                <a:srgbClr val="1A5C71"/>
              </a:solidFill>
              <a:prstDash val="solid"/>
              <a:round/>
            </a:ln>
          </a:right>
          <a:top>
            <a:ln w="12700" cap="flat">
              <a:solidFill>
                <a:srgbClr val="1A5C71"/>
              </a:solidFill>
              <a:prstDash val="solid"/>
              <a:round/>
            </a:ln>
          </a:top>
          <a:bottom>
            <a:ln w="12700" cap="flat">
              <a:solidFill>
                <a:srgbClr val="1A5C71"/>
              </a:solidFill>
              <a:prstDash val="solid"/>
              <a:round/>
            </a:ln>
          </a:bottom>
          <a:insideH>
            <a:ln w="12700" cap="flat">
              <a:solidFill>
                <a:srgbClr val="1A5C71"/>
              </a:solidFill>
              <a:prstDash val="solid"/>
              <a:round/>
            </a:ln>
          </a:insideH>
          <a:insideV>
            <a:ln w="12700" cap="flat">
              <a:solidFill>
                <a:srgbClr val="1A5C71"/>
              </a:solidFill>
              <a:prstDash val="solid"/>
              <a:round/>
            </a:ln>
          </a:insideV>
        </a:tcBdr>
        <a:fill>
          <a:solidFill>
            <a:srgbClr val="1A5C71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venir Next Regular"/>
          <a:ea typeface="Avenir Next Regular"/>
          <a:cs typeface="Avenir Next Regular"/>
        </a:font>
        <a:srgbClr val="1A5C71"/>
      </a:tcTxStyle>
      <a:tcStyle>
        <a:tcBdr>
          <a:left>
            <a:ln w="12700" cap="flat">
              <a:solidFill>
                <a:srgbClr val="1A5C71"/>
              </a:solidFill>
              <a:prstDash val="solid"/>
              <a:round/>
            </a:ln>
          </a:left>
          <a:right>
            <a:ln w="12700" cap="flat">
              <a:solidFill>
                <a:srgbClr val="1A5C71"/>
              </a:solidFill>
              <a:prstDash val="solid"/>
              <a:round/>
            </a:ln>
          </a:right>
          <a:top>
            <a:ln w="12700" cap="flat">
              <a:solidFill>
                <a:srgbClr val="1A5C71"/>
              </a:solidFill>
              <a:prstDash val="solid"/>
              <a:round/>
            </a:ln>
          </a:top>
          <a:bottom>
            <a:ln w="12700" cap="flat">
              <a:solidFill>
                <a:srgbClr val="1A5C71"/>
              </a:solidFill>
              <a:prstDash val="solid"/>
              <a:round/>
            </a:ln>
          </a:bottom>
          <a:insideH>
            <a:ln w="12700" cap="flat">
              <a:solidFill>
                <a:srgbClr val="1A5C71"/>
              </a:solidFill>
              <a:prstDash val="solid"/>
              <a:round/>
            </a:ln>
          </a:insideH>
          <a:insideV>
            <a:ln w="12700" cap="flat">
              <a:solidFill>
                <a:srgbClr val="1A5C71"/>
              </a:solidFill>
              <a:prstDash val="solid"/>
              <a:round/>
            </a:ln>
          </a:insideV>
        </a:tcBdr>
        <a:fill>
          <a:solidFill>
            <a:srgbClr val="1A5C71">
              <a:alpha val="20000"/>
            </a:srgbClr>
          </a:solidFill>
        </a:fill>
      </a:tcStyle>
    </a:firstCol>
    <a:lastRow>
      <a:tcTxStyle b="on" i="off">
        <a:font>
          <a:latin typeface="Avenir Next Regular"/>
          <a:ea typeface="Avenir Next Regular"/>
          <a:cs typeface="Avenir Next Regular"/>
        </a:font>
        <a:srgbClr val="1A5C71"/>
      </a:tcTxStyle>
      <a:tcStyle>
        <a:tcBdr>
          <a:left>
            <a:ln w="12700" cap="flat">
              <a:solidFill>
                <a:srgbClr val="1A5C71"/>
              </a:solidFill>
              <a:prstDash val="solid"/>
              <a:round/>
            </a:ln>
          </a:left>
          <a:right>
            <a:ln w="12700" cap="flat">
              <a:solidFill>
                <a:srgbClr val="1A5C71"/>
              </a:solidFill>
              <a:prstDash val="solid"/>
              <a:round/>
            </a:ln>
          </a:right>
          <a:top>
            <a:ln w="50800" cap="flat">
              <a:solidFill>
                <a:srgbClr val="1A5C71"/>
              </a:solidFill>
              <a:prstDash val="solid"/>
              <a:round/>
            </a:ln>
          </a:top>
          <a:bottom>
            <a:ln w="12700" cap="flat">
              <a:solidFill>
                <a:srgbClr val="1A5C71"/>
              </a:solidFill>
              <a:prstDash val="solid"/>
              <a:round/>
            </a:ln>
          </a:bottom>
          <a:insideH>
            <a:ln w="12700" cap="flat">
              <a:solidFill>
                <a:srgbClr val="1A5C71"/>
              </a:solidFill>
              <a:prstDash val="solid"/>
              <a:round/>
            </a:ln>
          </a:insideH>
          <a:insideV>
            <a:ln w="12700" cap="flat">
              <a:solidFill>
                <a:srgbClr val="1A5C71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Avenir Next Regular"/>
          <a:ea typeface="Avenir Next Regular"/>
          <a:cs typeface="Avenir Next Regular"/>
        </a:font>
        <a:srgbClr val="1A5C71"/>
      </a:tcTxStyle>
      <a:tcStyle>
        <a:tcBdr>
          <a:left>
            <a:ln w="12700" cap="flat">
              <a:solidFill>
                <a:srgbClr val="1A5C71"/>
              </a:solidFill>
              <a:prstDash val="solid"/>
              <a:round/>
            </a:ln>
          </a:left>
          <a:right>
            <a:ln w="12700" cap="flat">
              <a:solidFill>
                <a:srgbClr val="1A5C71"/>
              </a:solidFill>
              <a:prstDash val="solid"/>
              <a:round/>
            </a:ln>
          </a:right>
          <a:top>
            <a:ln w="12700" cap="flat">
              <a:solidFill>
                <a:srgbClr val="1A5C71"/>
              </a:solidFill>
              <a:prstDash val="solid"/>
              <a:round/>
            </a:ln>
          </a:top>
          <a:bottom>
            <a:ln w="25400" cap="flat">
              <a:solidFill>
                <a:srgbClr val="1A5C71"/>
              </a:solidFill>
              <a:prstDash val="solid"/>
              <a:round/>
            </a:ln>
          </a:bottom>
          <a:insideH>
            <a:ln w="12700" cap="flat">
              <a:solidFill>
                <a:srgbClr val="1A5C71"/>
              </a:solidFill>
              <a:prstDash val="solid"/>
              <a:round/>
            </a:ln>
          </a:insideH>
          <a:insideV>
            <a:ln w="12700" cap="flat">
              <a:solidFill>
                <a:srgbClr val="1A5C71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slide" Target="slides/slide57.xml"/><Relationship Id="rId65" Type="http://schemas.openxmlformats.org/officeDocument/2006/relationships/slide" Target="slides/slide58.xml"/><Relationship Id="rId66" Type="http://schemas.openxmlformats.org/officeDocument/2006/relationships/slide" Target="slides/slide59.xml"/><Relationship Id="rId67" Type="http://schemas.openxmlformats.org/officeDocument/2006/relationships/slide" Target="slides/slide60.xml"/><Relationship Id="rId68" Type="http://schemas.openxmlformats.org/officeDocument/2006/relationships/slide" Target="slides/slide61.xml"/><Relationship Id="rId69" Type="http://schemas.openxmlformats.org/officeDocument/2006/relationships/slide" Target="slides/slide62.xml"/><Relationship Id="rId70" Type="http://schemas.openxmlformats.org/officeDocument/2006/relationships/slide" Target="slides/slide63.xml"/><Relationship Id="rId71" Type="http://schemas.openxmlformats.org/officeDocument/2006/relationships/slide" Target="slides/slide64.xml"/><Relationship Id="rId72" Type="http://schemas.openxmlformats.org/officeDocument/2006/relationships/slide" Target="slides/slide65.xml"/><Relationship Id="rId73" Type="http://schemas.openxmlformats.org/officeDocument/2006/relationships/slide" Target="slides/slide66.xml"/><Relationship Id="rId74" Type="http://schemas.openxmlformats.org/officeDocument/2006/relationships/slide" Target="slides/slide67.xml"/><Relationship Id="rId75" Type="http://schemas.openxmlformats.org/officeDocument/2006/relationships/slide" Target="slides/slide68.xml"/><Relationship Id="rId76" Type="http://schemas.openxmlformats.org/officeDocument/2006/relationships/slide" Target="slides/slide69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26" name="Shape 226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0" showMasterPhAnim="1">
  <p:cSld name="제목"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선"/>
          <p:cNvSpPr/>
          <p:nvPr/>
        </p:nvSpPr>
        <p:spPr>
          <a:xfrm flipV="1">
            <a:off x="766878" y="12048066"/>
            <a:ext cx="22850241" cy="12702"/>
          </a:xfrm>
          <a:prstGeom prst="line">
            <a:avLst/>
          </a:prstGeom>
          <a:ln w="76200">
            <a:solidFill>
              <a:srgbClr val="1A5C71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4" name="선"/>
          <p:cNvSpPr/>
          <p:nvPr/>
        </p:nvSpPr>
        <p:spPr>
          <a:xfrm>
            <a:off x="766878" y="952500"/>
            <a:ext cx="22850244" cy="0"/>
          </a:xfrm>
          <a:prstGeom prst="line">
            <a:avLst/>
          </a:prstGeom>
          <a:ln w="76200">
            <a:solidFill>
              <a:srgbClr val="1A5C71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5" name="선"/>
          <p:cNvSpPr/>
          <p:nvPr/>
        </p:nvSpPr>
        <p:spPr>
          <a:xfrm flipV="1">
            <a:off x="6527799" y="12034557"/>
            <a:ext cx="2" cy="1114984"/>
          </a:xfrm>
          <a:prstGeom prst="line">
            <a:avLst/>
          </a:prstGeom>
          <a:ln w="76200">
            <a:solidFill>
              <a:srgbClr val="1A5C71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6" name="선"/>
          <p:cNvSpPr/>
          <p:nvPr/>
        </p:nvSpPr>
        <p:spPr>
          <a:xfrm flipV="1">
            <a:off x="17856201" y="12034557"/>
            <a:ext cx="2" cy="1114984"/>
          </a:xfrm>
          <a:prstGeom prst="line">
            <a:avLst/>
          </a:prstGeom>
          <a:ln w="76200">
            <a:solidFill>
              <a:srgbClr val="1A5C71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7" name="본문 첫 번째 줄…"/>
          <p:cNvSpPr txBox="1"/>
          <p:nvPr>
            <p:ph type="body" sz="quarter" idx="1" hasCustomPrompt="1"/>
          </p:nvPr>
        </p:nvSpPr>
        <p:spPr>
          <a:xfrm>
            <a:off x="1181100" y="12364718"/>
            <a:ext cx="4965700" cy="467108"/>
          </a:xfrm>
          <a:prstGeom prst="rect">
            <a:avLst/>
          </a:prstGeom>
        </p:spPr>
        <p:txBody>
          <a:bodyPr/>
          <a:lstStyle>
            <a:lvl1pPr marL="0" indent="0" algn="ctr" defTabSz="584200">
              <a:lnSpc>
                <a:spcPct val="120000"/>
              </a:lnSpc>
              <a:spcBef>
                <a:spcPts val="0"/>
              </a:spcBef>
              <a:buSzTx/>
              <a:buNone/>
              <a:defRPr b="0" cap="all" spc="88" sz="2200">
                <a:solidFill>
                  <a:schemeClr val="accent5"/>
                </a:solidFill>
              </a:defRPr>
            </a:lvl1pPr>
            <a:lvl2pPr marL="0" indent="0" algn="ctr" defTabSz="584200">
              <a:lnSpc>
                <a:spcPct val="120000"/>
              </a:lnSpc>
              <a:spcBef>
                <a:spcPts val="0"/>
              </a:spcBef>
              <a:buSzTx/>
              <a:buNone/>
              <a:defRPr b="0" cap="all" spc="88" sz="2200">
                <a:solidFill>
                  <a:schemeClr val="accent5"/>
                </a:solidFill>
              </a:defRPr>
            </a:lvl2pPr>
            <a:lvl3pPr marL="0" indent="0" algn="ctr" defTabSz="584200">
              <a:lnSpc>
                <a:spcPct val="120000"/>
              </a:lnSpc>
              <a:spcBef>
                <a:spcPts val="0"/>
              </a:spcBef>
              <a:buSzTx/>
              <a:buNone/>
              <a:defRPr b="0" cap="all" spc="88" sz="2200">
                <a:solidFill>
                  <a:schemeClr val="accent5"/>
                </a:solidFill>
              </a:defRPr>
            </a:lvl3pPr>
            <a:lvl4pPr marL="0" indent="0" algn="ctr" defTabSz="584200">
              <a:lnSpc>
                <a:spcPct val="120000"/>
              </a:lnSpc>
              <a:spcBef>
                <a:spcPts val="0"/>
              </a:spcBef>
              <a:buSzTx/>
              <a:buNone/>
              <a:defRPr b="0" cap="all" spc="88" sz="2200">
                <a:solidFill>
                  <a:schemeClr val="accent5"/>
                </a:solidFill>
              </a:defRPr>
            </a:lvl4pPr>
            <a:lvl5pPr marL="0" indent="0" algn="ctr" defTabSz="584200">
              <a:lnSpc>
                <a:spcPct val="120000"/>
              </a:lnSpc>
              <a:spcBef>
                <a:spcPts val="0"/>
              </a:spcBef>
              <a:buSzTx/>
              <a:buNone/>
              <a:defRPr b="0" cap="all" spc="88" sz="2200">
                <a:solidFill>
                  <a:schemeClr val="accent5"/>
                </a:solidFill>
              </a:defRPr>
            </a:lvl5pPr>
          </a:lstStyle>
          <a:p>
            <a:pPr/>
            <a:r>
              <a:t>주제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8" name="위치"/>
          <p:cNvSpPr txBox="1"/>
          <p:nvPr>
            <p:ph type="body" sz="quarter" idx="21" hasCustomPrompt="1"/>
          </p:nvPr>
        </p:nvSpPr>
        <p:spPr>
          <a:xfrm>
            <a:off x="18237200" y="12364718"/>
            <a:ext cx="4965700" cy="467108"/>
          </a:xfrm>
          <a:prstGeom prst="rect">
            <a:avLst/>
          </a:prstGeom>
        </p:spPr>
        <p:txBody>
          <a:bodyPr/>
          <a:lstStyle>
            <a:lvl1pPr marL="0" indent="0" algn="ctr" defTabSz="584200">
              <a:lnSpc>
                <a:spcPct val="120000"/>
              </a:lnSpc>
              <a:spcBef>
                <a:spcPts val="0"/>
              </a:spcBef>
              <a:buSzTx/>
              <a:buNone/>
              <a:defRPr b="0" cap="all" spc="0" sz="2200">
                <a:solidFill>
                  <a:schemeClr val="accent5"/>
                </a:solidFill>
              </a:defRPr>
            </a:lvl1pPr>
          </a:lstStyle>
          <a:p>
            <a:pPr/>
            <a:r>
              <a:t>위치</a:t>
            </a:r>
          </a:p>
        </p:txBody>
      </p:sp>
      <p:sp>
        <p:nvSpPr>
          <p:cNvPr id="19" name="저자 및 날짜"/>
          <p:cNvSpPr txBox="1"/>
          <p:nvPr>
            <p:ph type="body" sz="quarter" idx="22" hasCustomPrompt="1"/>
          </p:nvPr>
        </p:nvSpPr>
        <p:spPr>
          <a:xfrm>
            <a:off x="6946900" y="12233909"/>
            <a:ext cx="10490200" cy="706630"/>
          </a:xfrm>
          <a:prstGeom prst="rect">
            <a:avLst/>
          </a:prstGeom>
        </p:spPr>
        <p:txBody>
          <a:bodyPr/>
          <a:lstStyle>
            <a:lvl1pPr marL="0" indent="0" algn="ctr" defTabSz="572516">
              <a:lnSpc>
                <a:spcPct val="120000"/>
              </a:lnSpc>
              <a:spcBef>
                <a:spcPts val="0"/>
              </a:spcBef>
              <a:buSzTx/>
              <a:buNone/>
              <a:defRPr spc="100" sz="3500">
                <a:solidFill>
                  <a:schemeClr val="accent5"/>
                </a:solidFill>
              </a:defRPr>
            </a:lvl1pPr>
          </a:lstStyle>
          <a:p>
            <a:pPr/>
            <a:r>
              <a:t>저자 및 날짜</a:t>
            </a:r>
          </a:p>
        </p:txBody>
      </p:sp>
      <p:sp>
        <p:nvSpPr>
          <p:cNvPr id="20" name="프레젠테이션 제목"/>
          <p:cNvSpPr txBox="1"/>
          <p:nvPr>
            <p:ph type="title" hasCustomPrompt="1"/>
          </p:nvPr>
        </p:nvSpPr>
        <p:spPr>
          <a:xfrm>
            <a:off x="2082800" y="4902200"/>
            <a:ext cx="20205700" cy="3911600"/>
          </a:xfrm>
          <a:prstGeom prst="rect">
            <a:avLst/>
          </a:prstGeom>
        </p:spPr>
        <p:txBody>
          <a:bodyPr/>
          <a:lstStyle>
            <a:lvl1pPr algn="ctr">
              <a:defRPr spc="330" sz="11000" u="none">
                <a:solidFill>
                  <a:srgbClr val="FFFFFF"/>
                </a:solidFill>
              </a:defRPr>
            </a:lvl1pPr>
          </a:lstStyle>
          <a:p>
            <a:pPr/>
            <a:r>
              <a:t>프레젠테이션 제목</a:t>
            </a:r>
          </a:p>
        </p:txBody>
      </p:sp>
      <p:sp>
        <p:nvSpPr>
          <p:cNvPr id="21" name="본문 첫 번째 줄…"/>
          <p:cNvSpPr txBox="1"/>
          <p:nvPr>
            <p:ph type="body" sz="quarter" idx="23" hasCustomPrompt="1"/>
          </p:nvPr>
        </p:nvSpPr>
        <p:spPr>
          <a:xfrm>
            <a:off x="2082800" y="3495674"/>
            <a:ext cx="20205700" cy="1614556"/>
          </a:xfrm>
          <a:prstGeom prst="rect">
            <a:avLst/>
          </a:prstGeom>
        </p:spPr>
        <p:txBody>
          <a:bodyPr anchor="b"/>
          <a:lstStyle/>
          <a:p>
            <a:pPr lvl="4" marL="0" indent="1124711" algn="ctr" defTabSz="239522">
              <a:lnSpc>
                <a:spcPct val="120000"/>
              </a:lnSpc>
              <a:spcBef>
                <a:spcPts val="0"/>
              </a:spcBef>
              <a:buSzTx/>
              <a:buNone/>
              <a:defRPr spc="43" sz="1476">
                <a:solidFill>
                  <a:schemeClr val="accent5"/>
                </a:solidFill>
              </a:defRPr>
            </a:pPr>
            <a:r>
              <a:t>프레젠테이션 부제
</a:t>
            </a:r>
          </a:p>
        </p:txBody>
      </p:sp>
      <p:sp>
        <p:nvSpPr>
          <p:cNvPr id="22" name="슬라이드 번호"/>
          <p:cNvSpPr txBox="1"/>
          <p:nvPr>
            <p:ph type="sldNum" sz="quarter" idx="2"/>
          </p:nvPr>
        </p:nvSpPr>
        <p:spPr>
          <a:xfrm>
            <a:off x="11977624" y="12875007"/>
            <a:ext cx="438405" cy="4826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제목 전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선"/>
          <p:cNvSpPr/>
          <p:nvPr/>
        </p:nvSpPr>
        <p:spPr>
          <a:xfrm flipV="1">
            <a:off x="762001" y="952499"/>
            <a:ext cx="22860003" cy="3"/>
          </a:xfrm>
          <a:prstGeom prst="line">
            <a:avLst/>
          </a:prstGeom>
          <a:ln w="76200">
            <a:solidFill>
              <a:srgbClr val="443658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20" name="선"/>
          <p:cNvSpPr/>
          <p:nvPr/>
        </p:nvSpPr>
        <p:spPr>
          <a:xfrm>
            <a:off x="757216" y="12603828"/>
            <a:ext cx="22862944" cy="2"/>
          </a:xfrm>
          <a:prstGeom prst="line">
            <a:avLst/>
          </a:prstGeom>
          <a:ln w="76200">
            <a:solidFill>
              <a:srgbClr val="443658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21" name="슬라이드 제목"/>
          <p:cNvSpPr txBox="1"/>
          <p:nvPr>
            <p:ph type="title" hasCustomPrompt="1"/>
          </p:nvPr>
        </p:nvSpPr>
        <p:spPr>
          <a:xfrm>
            <a:off x="2082800" y="1282700"/>
            <a:ext cx="20205700" cy="1651000"/>
          </a:xfrm>
          <a:prstGeom prst="rect">
            <a:avLst/>
          </a:prstGeom>
        </p:spPr>
        <p:txBody>
          <a:bodyPr/>
          <a:lstStyle/>
          <a:p>
            <a:pPr/>
            <a:r>
              <a:t>슬라이드 제목</a:t>
            </a:r>
          </a:p>
        </p:txBody>
      </p:sp>
      <p:sp>
        <p:nvSpPr>
          <p:cNvPr id="122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의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본문 첫 번째 줄…"/>
          <p:cNvSpPr txBox="1"/>
          <p:nvPr>
            <p:ph type="body" sz="quarter" idx="1" hasCustomPrompt="1"/>
          </p:nvPr>
        </p:nvSpPr>
        <p:spPr>
          <a:xfrm>
            <a:off x="2082800" y="2795091"/>
            <a:ext cx="20205700" cy="60503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 defTabSz="572516">
              <a:lnSpc>
                <a:spcPct val="120000"/>
              </a:lnSpc>
              <a:spcBef>
                <a:spcPts val="0"/>
              </a:spcBef>
              <a:buSzTx/>
              <a:buNone/>
              <a:defRPr spc="104" sz="3500">
                <a:solidFill>
                  <a:srgbClr val="8AACB9"/>
                </a:solidFill>
              </a:defRPr>
            </a:lvl1pPr>
            <a:lvl2pPr marL="0" indent="0" algn="ctr" defTabSz="572516">
              <a:lnSpc>
                <a:spcPct val="120000"/>
              </a:lnSpc>
              <a:spcBef>
                <a:spcPts val="0"/>
              </a:spcBef>
              <a:buSzTx/>
              <a:buNone/>
              <a:defRPr spc="104" sz="3500">
                <a:solidFill>
                  <a:srgbClr val="8AACB9"/>
                </a:solidFill>
              </a:defRPr>
            </a:lvl2pPr>
            <a:lvl3pPr marL="0" indent="0" algn="ctr" defTabSz="572516">
              <a:lnSpc>
                <a:spcPct val="120000"/>
              </a:lnSpc>
              <a:spcBef>
                <a:spcPts val="0"/>
              </a:spcBef>
              <a:buSzTx/>
              <a:buNone/>
              <a:defRPr spc="104" sz="3500">
                <a:solidFill>
                  <a:srgbClr val="8AACB9"/>
                </a:solidFill>
              </a:defRPr>
            </a:lvl3pPr>
            <a:lvl4pPr marL="0" indent="0" algn="ctr" defTabSz="572516">
              <a:lnSpc>
                <a:spcPct val="120000"/>
              </a:lnSpc>
              <a:spcBef>
                <a:spcPts val="0"/>
              </a:spcBef>
              <a:buSzTx/>
              <a:buNone/>
              <a:defRPr spc="104" sz="3500">
                <a:solidFill>
                  <a:srgbClr val="8AACB9"/>
                </a:solidFill>
              </a:defRPr>
            </a:lvl4pPr>
            <a:lvl5pPr marL="0" indent="0" algn="ctr" defTabSz="572516">
              <a:lnSpc>
                <a:spcPct val="120000"/>
              </a:lnSpc>
              <a:spcBef>
                <a:spcPts val="0"/>
              </a:spcBef>
              <a:buSzTx/>
              <a:buNone/>
              <a:defRPr spc="104" sz="3500">
                <a:solidFill>
                  <a:srgbClr val="8AACB9"/>
                </a:solidFill>
              </a:defRPr>
            </a:lvl5pPr>
          </a:lstStyle>
          <a:p>
            <a:pPr/>
            <a:r>
              <a:t>의제 부제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30" name="본문 첫 번째 줄…"/>
          <p:cNvSpPr txBox="1"/>
          <p:nvPr>
            <p:ph type="body" idx="21" hasCustomPrompt="1"/>
          </p:nvPr>
        </p:nvSpPr>
        <p:spPr>
          <a:xfrm>
            <a:off x="2082800" y="4055764"/>
            <a:ext cx="20205700" cy="6731001"/>
          </a:xfrm>
          <a:prstGeom prst="rect">
            <a:avLst/>
          </a:prstGeom>
        </p:spPr>
        <p:txBody>
          <a:bodyPr/>
          <a:lstStyle>
            <a:lvl1pPr marL="177800" indent="-177800" algn="ctr" defTabSz="2641600">
              <a:lnSpc>
                <a:spcPct val="100000"/>
              </a:lnSpc>
              <a:spcBef>
                <a:spcPts val="4400"/>
              </a:spcBef>
              <a:buSzTx/>
              <a:buNone/>
              <a:tabLst>
                <a:tab pos="5384800" algn="l"/>
              </a:tabLst>
              <a:defRPr spc="0"/>
            </a:lvl1pPr>
          </a:lstStyle>
          <a:p>
            <a:pPr/>
            <a:r>
              <a:t>의제 주제</a:t>
            </a:r>
          </a:p>
        </p:txBody>
      </p:sp>
      <p:sp>
        <p:nvSpPr>
          <p:cNvPr id="131" name="의제 제목"/>
          <p:cNvSpPr txBox="1"/>
          <p:nvPr>
            <p:ph type="title" hasCustomPrompt="1"/>
          </p:nvPr>
        </p:nvSpPr>
        <p:spPr>
          <a:xfrm>
            <a:off x="2082800" y="1282700"/>
            <a:ext cx="20205700" cy="1651000"/>
          </a:xfrm>
          <a:prstGeom prst="rect">
            <a:avLst/>
          </a:prstGeom>
        </p:spPr>
        <p:txBody>
          <a:bodyPr/>
          <a:lstStyle>
            <a:lvl1pPr algn="ctr">
              <a:defRPr u="none">
                <a:solidFill>
                  <a:srgbClr val="1A5C71"/>
                </a:solidFill>
              </a:defRPr>
            </a:lvl1pPr>
          </a:lstStyle>
          <a:p>
            <a:pPr/>
            <a:r>
              <a:t>의제 제목</a:t>
            </a:r>
          </a:p>
        </p:txBody>
      </p:sp>
      <p:sp>
        <p:nvSpPr>
          <p:cNvPr id="132" name="선"/>
          <p:cNvSpPr/>
          <p:nvPr/>
        </p:nvSpPr>
        <p:spPr>
          <a:xfrm>
            <a:off x="757216" y="12603828"/>
            <a:ext cx="22862944" cy="2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33" name="선"/>
          <p:cNvSpPr/>
          <p:nvPr/>
        </p:nvSpPr>
        <p:spPr>
          <a:xfrm flipV="1">
            <a:off x="761999" y="952499"/>
            <a:ext cx="22860003" cy="3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34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내역서">
    <p:bg>
      <p:bgPr>
        <a:solidFill>
          <a:srgbClr val="F3F5B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본문 첫 번째 줄…"/>
          <p:cNvSpPr txBox="1"/>
          <p:nvPr>
            <p:ph type="body" sz="half" idx="1" hasCustomPrompt="1"/>
          </p:nvPr>
        </p:nvSpPr>
        <p:spPr>
          <a:xfrm>
            <a:off x="2082800" y="4337484"/>
            <a:ext cx="20205700" cy="4699002"/>
          </a:xfrm>
          <a:prstGeom prst="rect">
            <a:avLst/>
          </a:prstGeom>
        </p:spPr>
        <p:txBody>
          <a:bodyPr anchor="ctr"/>
          <a:lstStyle>
            <a:lvl1pPr marL="0" indent="0" algn="ctr" defTabSz="584200">
              <a:lnSpc>
                <a:spcPct val="90000"/>
              </a:lnSpc>
              <a:spcBef>
                <a:spcPts val="0"/>
              </a:spcBef>
              <a:buSzTx/>
              <a:buNone/>
              <a:defRPr cap="all" spc="270" sz="9000"/>
            </a:lvl1pPr>
            <a:lvl2pPr marL="0" indent="0" algn="ctr" defTabSz="584200">
              <a:lnSpc>
                <a:spcPct val="90000"/>
              </a:lnSpc>
              <a:spcBef>
                <a:spcPts val="0"/>
              </a:spcBef>
              <a:buSzTx/>
              <a:buNone/>
              <a:defRPr cap="all" spc="270" sz="9000"/>
            </a:lvl2pPr>
            <a:lvl3pPr marL="0" indent="0" algn="ctr" defTabSz="584200">
              <a:lnSpc>
                <a:spcPct val="90000"/>
              </a:lnSpc>
              <a:spcBef>
                <a:spcPts val="0"/>
              </a:spcBef>
              <a:buSzTx/>
              <a:buNone/>
              <a:defRPr cap="all" spc="270" sz="9000"/>
            </a:lvl3pPr>
            <a:lvl4pPr marL="0" indent="0" algn="ctr" defTabSz="584200">
              <a:lnSpc>
                <a:spcPct val="90000"/>
              </a:lnSpc>
              <a:spcBef>
                <a:spcPts val="0"/>
              </a:spcBef>
              <a:buSzTx/>
              <a:buNone/>
              <a:defRPr cap="all" spc="270" sz="9000"/>
            </a:lvl4pPr>
            <a:lvl5pPr marL="0" indent="0" algn="ctr" defTabSz="584200">
              <a:lnSpc>
                <a:spcPct val="90000"/>
              </a:lnSpc>
              <a:spcBef>
                <a:spcPts val="0"/>
              </a:spcBef>
              <a:buSzTx/>
              <a:buNone/>
              <a:defRPr cap="all" spc="270" sz="9000"/>
            </a:lvl5pPr>
          </a:lstStyle>
          <a:p>
            <a:pPr/>
            <a:r>
              <a:t>내역서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2" name="선"/>
          <p:cNvSpPr/>
          <p:nvPr/>
        </p:nvSpPr>
        <p:spPr>
          <a:xfrm>
            <a:off x="766878" y="952500"/>
            <a:ext cx="22850244" cy="0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43" name="선"/>
          <p:cNvSpPr/>
          <p:nvPr/>
        </p:nvSpPr>
        <p:spPr>
          <a:xfrm>
            <a:off x="757216" y="12603828"/>
            <a:ext cx="22862944" cy="2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44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중요한 사실">
    <p:bg>
      <p:bgPr>
        <a:solidFill>
          <a:srgbClr val="F3F5B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본문 첫 번째 줄…"/>
          <p:cNvSpPr txBox="1"/>
          <p:nvPr>
            <p:ph type="body" idx="1" hasCustomPrompt="1"/>
          </p:nvPr>
        </p:nvSpPr>
        <p:spPr>
          <a:xfrm>
            <a:off x="2082800" y="1509784"/>
            <a:ext cx="20205700" cy="6852294"/>
          </a:xfrm>
          <a:prstGeom prst="rect">
            <a:avLst/>
          </a:prstGeom>
        </p:spPr>
        <p:txBody>
          <a:bodyPr anchor="b"/>
          <a:lstStyle>
            <a:lvl1pPr marL="0" indent="0" algn="ctr" defTabSz="584200">
              <a:lnSpc>
                <a:spcPct val="90000"/>
              </a:lnSpc>
              <a:spcBef>
                <a:spcPts val="0"/>
              </a:spcBef>
              <a:buSzTx/>
              <a:buNone/>
              <a:defRPr cap="all" spc="750" sz="25000"/>
            </a:lvl1pPr>
            <a:lvl2pPr marL="0" indent="0" algn="ctr" defTabSz="584200">
              <a:lnSpc>
                <a:spcPct val="90000"/>
              </a:lnSpc>
              <a:spcBef>
                <a:spcPts val="0"/>
              </a:spcBef>
              <a:buSzTx/>
              <a:buNone/>
              <a:defRPr cap="all" spc="750" sz="25000"/>
            </a:lvl2pPr>
            <a:lvl3pPr marL="0" indent="0" algn="ctr" defTabSz="584200">
              <a:lnSpc>
                <a:spcPct val="90000"/>
              </a:lnSpc>
              <a:spcBef>
                <a:spcPts val="0"/>
              </a:spcBef>
              <a:buSzTx/>
              <a:buNone/>
              <a:defRPr cap="all" spc="750" sz="25000"/>
            </a:lvl3pPr>
            <a:lvl4pPr marL="0" indent="0" algn="ctr" defTabSz="584200">
              <a:lnSpc>
                <a:spcPct val="90000"/>
              </a:lnSpc>
              <a:spcBef>
                <a:spcPts val="0"/>
              </a:spcBef>
              <a:buSzTx/>
              <a:buNone/>
              <a:defRPr cap="all" spc="750" sz="25000"/>
            </a:lvl4pPr>
            <a:lvl5pPr marL="0" indent="0" algn="ctr" defTabSz="584200">
              <a:lnSpc>
                <a:spcPct val="90000"/>
              </a:lnSpc>
              <a:spcBef>
                <a:spcPts val="0"/>
              </a:spcBef>
              <a:buSzTx/>
              <a:buNone/>
              <a:defRPr cap="all" spc="750" sz="25000"/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52" name="사실 정보"/>
          <p:cNvSpPr txBox="1"/>
          <p:nvPr>
            <p:ph type="body" sz="quarter" idx="21" hasCustomPrompt="1"/>
          </p:nvPr>
        </p:nvSpPr>
        <p:spPr>
          <a:xfrm>
            <a:off x="2082800" y="8407993"/>
            <a:ext cx="20205700" cy="694057"/>
          </a:xfrm>
          <a:prstGeom prst="rect">
            <a:avLst/>
          </a:prstGeom>
        </p:spPr>
        <p:txBody>
          <a:bodyPr/>
          <a:lstStyle>
            <a:lvl1pPr marL="0" indent="0" algn="ctr" defTabSz="572516">
              <a:lnSpc>
                <a:spcPct val="120000"/>
              </a:lnSpc>
              <a:spcBef>
                <a:spcPts val="0"/>
              </a:spcBef>
              <a:buSzTx/>
              <a:buNone/>
              <a:defRPr spc="100" sz="3400">
                <a:solidFill>
                  <a:schemeClr val="accent1"/>
                </a:solidFill>
              </a:defRPr>
            </a:lvl1pPr>
          </a:lstStyle>
          <a:p>
            <a:pPr/>
            <a:r>
              <a:t>사실 정보</a:t>
            </a:r>
          </a:p>
        </p:txBody>
      </p:sp>
      <p:sp>
        <p:nvSpPr>
          <p:cNvPr id="153" name="선"/>
          <p:cNvSpPr/>
          <p:nvPr/>
        </p:nvSpPr>
        <p:spPr>
          <a:xfrm flipV="1">
            <a:off x="761999" y="952499"/>
            <a:ext cx="22860003" cy="3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54" name="선"/>
          <p:cNvSpPr/>
          <p:nvPr/>
        </p:nvSpPr>
        <p:spPr>
          <a:xfrm>
            <a:off x="766878" y="12598400"/>
            <a:ext cx="22850244" cy="0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55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인용">
    <p:bg>
      <p:bgPr>
        <a:solidFill>
          <a:srgbClr val="FFCBC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본문 첫 번째 줄…"/>
          <p:cNvSpPr txBox="1"/>
          <p:nvPr>
            <p:ph type="body" sz="quarter" idx="1" hasCustomPrompt="1"/>
          </p:nvPr>
        </p:nvSpPr>
        <p:spPr>
          <a:xfrm>
            <a:off x="2088436" y="11375560"/>
            <a:ext cx="20207127" cy="706630"/>
          </a:xfrm>
          <a:prstGeom prst="rect">
            <a:avLst/>
          </a:prstGeom>
        </p:spPr>
        <p:txBody>
          <a:bodyPr/>
          <a:lstStyle>
            <a:lvl1pPr marL="0" indent="0" algn="ctr" defTabSz="584200">
              <a:lnSpc>
                <a:spcPct val="120000"/>
              </a:lnSpc>
              <a:spcBef>
                <a:spcPts val="0"/>
              </a:spcBef>
              <a:buSzTx/>
              <a:buNone/>
              <a:defRPr spc="107" sz="3600">
                <a:solidFill>
                  <a:schemeClr val="accent1"/>
                </a:solidFill>
              </a:defRPr>
            </a:lvl1pPr>
            <a:lvl2pPr marL="0" indent="0" algn="ctr" defTabSz="584200">
              <a:lnSpc>
                <a:spcPct val="120000"/>
              </a:lnSpc>
              <a:spcBef>
                <a:spcPts val="0"/>
              </a:spcBef>
              <a:buSzTx/>
              <a:buNone/>
              <a:defRPr spc="107" sz="3600">
                <a:solidFill>
                  <a:schemeClr val="accent1"/>
                </a:solidFill>
              </a:defRPr>
            </a:lvl2pPr>
            <a:lvl3pPr marL="0" indent="0" algn="ctr" defTabSz="584200">
              <a:lnSpc>
                <a:spcPct val="120000"/>
              </a:lnSpc>
              <a:spcBef>
                <a:spcPts val="0"/>
              </a:spcBef>
              <a:buSzTx/>
              <a:buNone/>
              <a:defRPr spc="107" sz="3600">
                <a:solidFill>
                  <a:schemeClr val="accent1"/>
                </a:solidFill>
              </a:defRPr>
            </a:lvl3pPr>
            <a:lvl4pPr marL="0" indent="0" algn="ctr" defTabSz="584200">
              <a:lnSpc>
                <a:spcPct val="120000"/>
              </a:lnSpc>
              <a:spcBef>
                <a:spcPts val="0"/>
              </a:spcBef>
              <a:buSzTx/>
              <a:buNone/>
              <a:defRPr spc="107" sz="3600">
                <a:solidFill>
                  <a:schemeClr val="accent1"/>
                </a:solidFill>
              </a:defRPr>
            </a:lvl4pPr>
            <a:lvl5pPr marL="0" indent="0" algn="ctr" defTabSz="584200">
              <a:lnSpc>
                <a:spcPct val="120000"/>
              </a:lnSpc>
              <a:spcBef>
                <a:spcPts val="0"/>
              </a:spcBef>
              <a:buSzTx/>
              <a:buNone/>
              <a:defRPr spc="107" sz="3600">
                <a:solidFill>
                  <a:schemeClr val="accent1"/>
                </a:solidFill>
              </a:defRPr>
            </a:lvl5pPr>
          </a:lstStyle>
          <a:p>
            <a:pPr/>
            <a:r>
              <a:t>속성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63" name="선"/>
          <p:cNvSpPr/>
          <p:nvPr/>
        </p:nvSpPr>
        <p:spPr>
          <a:xfrm flipV="1">
            <a:off x="761999" y="952499"/>
            <a:ext cx="22860003" cy="3"/>
          </a:xfrm>
          <a:prstGeom prst="line">
            <a:avLst/>
          </a:prstGeom>
          <a:ln w="76200">
            <a:solidFill>
              <a:srgbClr val="1A5C71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64" name="선"/>
          <p:cNvSpPr/>
          <p:nvPr/>
        </p:nvSpPr>
        <p:spPr>
          <a:xfrm>
            <a:off x="761999" y="12598400"/>
            <a:ext cx="22860003" cy="0"/>
          </a:xfrm>
          <a:prstGeom prst="line">
            <a:avLst/>
          </a:prstGeom>
          <a:ln w="76200">
            <a:solidFill>
              <a:srgbClr val="1A5C71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65" name="본문 첫 번째 줄…"/>
          <p:cNvSpPr txBox="1"/>
          <p:nvPr>
            <p:ph type="body" sz="half" idx="21" hasCustomPrompt="1"/>
          </p:nvPr>
        </p:nvSpPr>
        <p:spPr>
          <a:xfrm>
            <a:off x="2088436" y="4298870"/>
            <a:ext cx="20207128" cy="4699002"/>
          </a:xfrm>
          <a:prstGeom prst="rect">
            <a:avLst/>
          </a:prstGeom>
        </p:spPr>
        <p:txBody>
          <a:bodyPr anchor="ctr"/>
          <a:lstStyle/>
          <a:p>
            <a:pPr lvl="4" marL="0" indent="1645920" algn="ctr" defTabSz="350520">
              <a:lnSpc>
                <a:spcPct val="90000"/>
              </a:lnSpc>
              <a:spcBef>
                <a:spcPts val="0"/>
              </a:spcBef>
              <a:buSzTx/>
              <a:buNone/>
              <a:defRPr cap="all" spc="114" sz="5700"/>
            </a:pPr>
            <a:r>
              <a:t>“멋진 인용구”
</a:t>
            </a:r>
          </a:p>
        </p:txBody>
      </p:sp>
      <p:sp>
        <p:nvSpPr>
          <p:cNvPr id="166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사진 - 3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분홍색 벽 앞 분홍색 삼층 서랍 위에 놓인 분홍색 타자기"/>
          <p:cNvSpPr/>
          <p:nvPr>
            <p:ph type="pic" idx="21"/>
          </p:nvPr>
        </p:nvSpPr>
        <p:spPr>
          <a:xfrm>
            <a:off x="-609600" y="431800"/>
            <a:ext cx="21514743" cy="12103100"/>
          </a:xfrm>
          <a:prstGeom prst="rect">
            <a:avLst/>
          </a:prstGeom>
          <a:ln w="114300">
            <a:solidFill>
              <a:srgbClr val="FFFFFF"/>
            </a:solidFill>
          </a:ln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74" name="분홍색 배경에 밝은 터키색 카세트테이프"/>
          <p:cNvSpPr/>
          <p:nvPr>
            <p:ph type="pic" sz="quarter" idx="22"/>
          </p:nvPr>
        </p:nvSpPr>
        <p:spPr>
          <a:xfrm>
            <a:off x="15836900" y="-203200"/>
            <a:ext cx="7747000" cy="7747000"/>
          </a:xfrm>
          <a:prstGeom prst="rect">
            <a:avLst/>
          </a:prstGeom>
          <a:ln w="114300">
            <a:solidFill>
              <a:srgbClr val="FFFFFF"/>
            </a:solidFill>
          </a:ln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75" name="노란색 배경 앞의 초록색 책장에 놓인 작은 복고풍 시계"/>
          <p:cNvSpPr/>
          <p:nvPr>
            <p:ph type="pic" idx="23"/>
          </p:nvPr>
        </p:nvSpPr>
        <p:spPr>
          <a:xfrm>
            <a:off x="10769600" y="-6083300"/>
            <a:ext cx="17881600" cy="23842133"/>
          </a:xfrm>
          <a:prstGeom prst="rect">
            <a:avLst/>
          </a:prstGeom>
          <a:ln w="114300">
            <a:solidFill>
              <a:srgbClr val="FFFFFF"/>
            </a:solidFill>
          </a:ln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76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사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일렬로 늘어진 분홍색, 파란색, 주황색, 초록색 계열의 형광색 빈티지 텔레비전 네 대"/>
          <p:cNvSpPr/>
          <p:nvPr>
            <p:ph type="pic" idx="21"/>
          </p:nvPr>
        </p:nvSpPr>
        <p:spPr>
          <a:xfrm>
            <a:off x="760214" y="279400"/>
            <a:ext cx="22863633" cy="12866707"/>
          </a:xfrm>
          <a:prstGeom prst="rect">
            <a:avLst/>
          </a:prstGeom>
          <a:ln w="114300">
            <a:solidFill>
              <a:srgbClr val="FFFFFF"/>
            </a:solidFill>
          </a:ln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84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빈 페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제목 및 구분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본문 첫 번째 줄…"/>
          <p:cNvSpPr txBox="1"/>
          <p:nvPr>
            <p:ph type="body" sz="half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811388" indent="-811388" algn="ctr">
              <a:spcBef>
                <a:spcPts val="0"/>
              </a:spcBef>
              <a:buBlip>
                <a:blip r:embed="rId2"/>
              </a:buBlip>
              <a:defRPr b="0" spc="45" sz="4600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  <a:lvl2pPr marL="1446387" indent="-811388" algn="ctr">
              <a:spcBef>
                <a:spcPts val="0"/>
              </a:spcBef>
              <a:buBlip>
                <a:blip r:embed="rId2"/>
              </a:buBlip>
              <a:defRPr b="0" spc="45" sz="4600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2pPr>
            <a:lvl3pPr marL="2081388" indent="-811388" algn="ctr">
              <a:spcBef>
                <a:spcPts val="0"/>
              </a:spcBef>
              <a:buBlip>
                <a:blip r:embed="rId2"/>
              </a:buBlip>
              <a:defRPr b="0" spc="45" sz="4600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3pPr>
            <a:lvl4pPr marL="2716388" indent="-811388" algn="ctr">
              <a:spcBef>
                <a:spcPts val="0"/>
              </a:spcBef>
              <a:buBlip>
                <a:blip r:embed="rId2"/>
              </a:buBlip>
              <a:defRPr b="0" spc="45" sz="4600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4pPr>
            <a:lvl5pPr marL="3351388" indent="-811388" algn="ctr">
              <a:spcBef>
                <a:spcPts val="0"/>
              </a:spcBef>
              <a:buBlip>
                <a:blip r:embed="rId2"/>
              </a:buBlip>
              <a:defRPr b="0" spc="45" sz="4600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5pPr>
          </a:lstStyle>
          <a:p>
            <a:pPr/>
            <a:r>
              <a:t>슬라이드 구분점 텍스트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99" name="슬라이드 제목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슬라이드 제목</a:t>
            </a:r>
          </a:p>
        </p:txBody>
      </p:sp>
      <p:sp>
        <p:nvSpPr>
          <p:cNvPr id="200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구분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본문 첫 번째 줄…"/>
          <p:cNvSpPr txBox="1"/>
          <p:nvPr>
            <p:ph type="body" sz="half" idx="1" hasCustomPrompt="1"/>
          </p:nvPr>
        </p:nvSpPr>
        <p:spPr>
          <a:prstGeom prst="rect">
            <a:avLst/>
          </a:prstGeom>
        </p:spPr>
        <p:txBody>
          <a:bodyPr numCol="2" spcCol="1289180"/>
          <a:lstStyle>
            <a:lvl1pPr marL="811388" indent="-811388" algn="ctr">
              <a:spcBef>
                <a:spcPts val="0"/>
              </a:spcBef>
              <a:buBlip>
                <a:blip r:embed="rId2"/>
              </a:buBlip>
              <a:defRPr b="0" spc="45" sz="4600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  <a:lvl2pPr marL="1446387" indent="-811388" algn="ctr">
              <a:spcBef>
                <a:spcPts val="0"/>
              </a:spcBef>
              <a:buBlip>
                <a:blip r:embed="rId2"/>
              </a:buBlip>
              <a:defRPr b="0" spc="45" sz="4600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2pPr>
            <a:lvl3pPr marL="2081388" indent="-811388" algn="ctr">
              <a:spcBef>
                <a:spcPts val="0"/>
              </a:spcBef>
              <a:buBlip>
                <a:blip r:embed="rId2"/>
              </a:buBlip>
              <a:defRPr b="0" spc="45" sz="4600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3pPr>
            <a:lvl4pPr marL="2716388" indent="-811388" algn="ctr">
              <a:spcBef>
                <a:spcPts val="0"/>
              </a:spcBef>
              <a:buBlip>
                <a:blip r:embed="rId2"/>
              </a:buBlip>
              <a:defRPr b="0" spc="45" sz="4600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4pPr>
            <a:lvl5pPr marL="3351388" indent="-811388" algn="ctr">
              <a:spcBef>
                <a:spcPts val="0"/>
              </a:spcBef>
              <a:buBlip>
                <a:blip r:embed="rId2"/>
              </a:buBlip>
              <a:defRPr b="0" spc="45" sz="4600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5pPr>
          </a:lstStyle>
          <a:p>
            <a:pPr/>
            <a:r>
              <a:t>슬라이드 구분점 텍스트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08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제목 및 사진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노란색 배경 앞 초록색 책장에 일렬로 늘어진 작은 복고풍 시계 일곱 개"/>
          <p:cNvSpPr/>
          <p:nvPr>
            <p:ph type="pic" idx="21"/>
          </p:nvPr>
        </p:nvSpPr>
        <p:spPr>
          <a:xfrm>
            <a:off x="0" y="-2757142"/>
            <a:ext cx="24384000" cy="1923028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0" name="본문 첫 번째 줄…"/>
          <p:cNvSpPr txBox="1"/>
          <p:nvPr>
            <p:ph type="body" sz="quarter" idx="1" hasCustomPrompt="1"/>
          </p:nvPr>
        </p:nvSpPr>
        <p:spPr>
          <a:xfrm>
            <a:off x="1181100" y="12364718"/>
            <a:ext cx="4965700" cy="467108"/>
          </a:xfrm>
          <a:prstGeom prst="rect">
            <a:avLst/>
          </a:prstGeom>
        </p:spPr>
        <p:txBody>
          <a:bodyPr/>
          <a:lstStyle>
            <a:lvl1pPr marL="0" indent="0" algn="ctr" defTabSz="584200">
              <a:lnSpc>
                <a:spcPct val="120000"/>
              </a:lnSpc>
              <a:spcBef>
                <a:spcPts val="0"/>
              </a:spcBef>
              <a:buSzTx/>
              <a:buNone/>
              <a:defRPr b="0" cap="all" spc="88" sz="2200">
                <a:solidFill>
                  <a:srgbClr val="FFFFFF"/>
                </a:solidFill>
              </a:defRPr>
            </a:lvl1pPr>
            <a:lvl2pPr marL="0" indent="0" algn="ctr" defTabSz="584200">
              <a:lnSpc>
                <a:spcPct val="120000"/>
              </a:lnSpc>
              <a:spcBef>
                <a:spcPts val="0"/>
              </a:spcBef>
              <a:buSzTx/>
              <a:buNone/>
              <a:defRPr b="0" cap="all" spc="88" sz="2200">
                <a:solidFill>
                  <a:srgbClr val="FFFFFF"/>
                </a:solidFill>
              </a:defRPr>
            </a:lvl2pPr>
            <a:lvl3pPr marL="0" indent="0" algn="ctr" defTabSz="584200">
              <a:lnSpc>
                <a:spcPct val="120000"/>
              </a:lnSpc>
              <a:spcBef>
                <a:spcPts val="0"/>
              </a:spcBef>
              <a:buSzTx/>
              <a:buNone/>
              <a:defRPr b="0" cap="all" spc="88" sz="2200">
                <a:solidFill>
                  <a:srgbClr val="FFFFFF"/>
                </a:solidFill>
              </a:defRPr>
            </a:lvl3pPr>
            <a:lvl4pPr marL="0" indent="0" algn="ctr" defTabSz="584200">
              <a:lnSpc>
                <a:spcPct val="120000"/>
              </a:lnSpc>
              <a:spcBef>
                <a:spcPts val="0"/>
              </a:spcBef>
              <a:buSzTx/>
              <a:buNone/>
              <a:defRPr b="0" cap="all" spc="88" sz="2200">
                <a:solidFill>
                  <a:srgbClr val="FFFFFF"/>
                </a:solidFill>
              </a:defRPr>
            </a:lvl4pPr>
            <a:lvl5pPr marL="0" indent="0" algn="ctr" defTabSz="584200">
              <a:lnSpc>
                <a:spcPct val="120000"/>
              </a:lnSpc>
              <a:spcBef>
                <a:spcPts val="0"/>
              </a:spcBef>
              <a:buSzTx/>
              <a:buNone/>
              <a:defRPr b="0" cap="all" spc="88" sz="2200">
                <a:solidFill>
                  <a:srgbClr val="FFFFFF"/>
                </a:solidFill>
              </a:defRPr>
            </a:lvl5pPr>
          </a:lstStyle>
          <a:p>
            <a:pPr/>
            <a:r>
              <a:t>주제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1" name="위치"/>
          <p:cNvSpPr txBox="1"/>
          <p:nvPr>
            <p:ph type="body" sz="quarter" idx="22" hasCustomPrompt="1"/>
          </p:nvPr>
        </p:nvSpPr>
        <p:spPr>
          <a:xfrm>
            <a:off x="18237200" y="12364718"/>
            <a:ext cx="4965700" cy="467108"/>
          </a:xfrm>
          <a:prstGeom prst="rect">
            <a:avLst/>
          </a:prstGeom>
        </p:spPr>
        <p:txBody>
          <a:bodyPr/>
          <a:lstStyle>
            <a:lvl1pPr marL="0" indent="0" algn="ctr" defTabSz="584200">
              <a:lnSpc>
                <a:spcPct val="120000"/>
              </a:lnSpc>
              <a:spcBef>
                <a:spcPts val="0"/>
              </a:spcBef>
              <a:buSzTx/>
              <a:buNone/>
              <a:defRPr b="0" cap="all" spc="0" sz="2200">
                <a:solidFill>
                  <a:srgbClr val="FFFFFF"/>
                </a:solidFill>
              </a:defRPr>
            </a:lvl1pPr>
          </a:lstStyle>
          <a:p>
            <a:pPr/>
            <a:r>
              <a:t>위치</a:t>
            </a:r>
          </a:p>
        </p:txBody>
      </p:sp>
      <p:sp>
        <p:nvSpPr>
          <p:cNvPr id="32" name="저자 및 날짜"/>
          <p:cNvSpPr txBox="1"/>
          <p:nvPr>
            <p:ph type="body" sz="quarter" idx="23" hasCustomPrompt="1"/>
          </p:nvPr>
        </p:nvSpPr>
        <p:spPr>
          <a:xfrm>
            <a:off x="6946900" y="12233909"/>
            <a:ext cx="10490200" cy="706630"/>
          </a:xfrm>
          <a:prstGeom prst="rect">
            <a:avLst/>
          </a:prstGeom>
        </p:spPr>
        <p:txBody>
          <a:bodyPr/>
          <a:lstStyle>
            <a:lvl1pPr marL="0" indent="0" algn="ctr" defTabSz="467359">
              <a:lnSpc>
                <a:spcPct val="130000"/>
              </a:lnSpc>
              <a:spcBef>
                <a:spcPts val="0"/>
              </a:spcBef>
              <a:buSzTx/>
              <a:buNone/>
              <a:defRPr spc="100" sz="3500">
                <a:solidFill>
                  <a:srgbClr val="FFFFFF"/>
                </a:solidFill>
              </a:defRPr>
            </a:lvl1pPr>
          </a:lstStyle>
          <a:p>
            <a:pPr/>
            <a:r>
              <a:t>저자 및 날짜</a:t>
            </a:r>
          </a:p>
        </p:txBody>
      </p:sp>
      <p:sp>
        <p:nvSpPr>
          <p:cNvPr id="33" name="선"/>
          <p:cNvSpPr/>
          <p:nvPr/>
        </p:nvSpPr>
        <p:spPr>
          <a:xfrm>
            <a:off x="766878" y="12060766"/>
            <a:ext cx="22850241" cy="2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4" name="선"/>
          <p:cNvSpPr/>
          <p:nvPr/>
        </p:nvSpPr>
        <p:spPr>
          <a:xfrm flipV="1">
            <a:off x="6527799" y="12034557"/>
            <a:ext cx="2" cy="1114984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5" name="선"/>
          <p:cNvSpPr/>
          <p:nvPr/>
        </p:nvSpPr>
        <p:spPr>
          <a:xfrm flipV="1">
            <a:off x="17856201" y="12034557"/>
            <a:ext cx="2" cy="1114984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6" name="선"/>
          <p:cNvSpPr/>
          <p:nvPr/>
        </p:nvSpPr>
        <p:spPr>
          <a:xfrm>
            <a:off x="766878" y="952499"/>
            <a:ext cx="22850244" cy="3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7" name="본문 첫 번째 줄…"/>
          <p:cNvSpPr txBox="1"/>
          <p:nvPr>
            <p:ph type="body" sz="quarter" idx="24" hasCustomPrompt="1"/>
          </p:nvPr>
        </p:nvSpPr>
        <p:spPr>
          <a:xfrm>
            <a:off x="2082800" y="3492500"/>
            <a:ext cx="20205700" cy="1612900"/>
          </a:xfrm>
          <a:prstGeom prst="rect">
            <a:avLst/>
          </a:prstGeom>
        </p:spPr>
        <p:txBody>
          <a:bodyPr anchor="b"/>
          <a:lstStyle/>
          <a:p>
            <a:pPr lvl="4" marL="0" indent="1097280" algn="ctr" defTabSz="233679">
              <a:lnSpc>
                <a:spcPct val="130000"/>
              </a:lnSpc>
              <a:spcBef>
                <a:spcPts val="0"/>
              </a:spcBef>
              <a:buSzTx/>
              <a:buNone/>
              <a:defRPr spc="52" sz="1760">
                <a:solidFill>
                  <a:srgbClr val="FFFFFF"/>
                </a:solidFill>
              </a:defRPr>
            </a:pPr>
            <a:r>
              <a:t>프레젠테이션 부제
</a:t>
            </a:r>
          </a:p>
        </p:txBody>
      </p:sp>
      <p:sp>
        <p:nvSpPr>
          <p:cNvPr id="38" name="프레젠테이션 제목"/>
          <p:cNvSpPr txBox="1"/>
          <p:nvPr>
            <p:ph type="title" hasCustomPrompt="1"/>
          </p:nvPr>
        </p:nvSpPr>
        <p:spPr>
          <a:xfrm>
            <a:off x="2082800" y="4902200"/>
            <a:ext cx="20205700" cy="3911600"/>
          </a:xfrm>
          <a:prstGeom prst="rect">
            <a:avLst/>
          </a:prstGeom>
        </p:spPr>
        <p:txBody>
          <a:bodyPr/>
          <a:lstStyle>
            <a:lvl1pPr algn="ctr">
              <a:defRPr spc="330" sz="11000" u="none">
                <a:solidFill>
                  <a:srgbClr val="FFFFFF"/>
                </a:solidFill>
              </a:defRPr>
            </a:lvl1pPr>
          </a:lstStyle>
          <a:p>
            <a:pPr/>
            <a:r>
              <a:t>프레젠테이션 제목</a:t>
            </a:r>
          </a:p>
        </p:txBody>
      </p:sp>
      <p:sp>
        <p:nvSpPr>
          <p:cNvPr id="39" name="슬라이드 번호"/>
          <p:cNvSpPr txBox="1"/>
          <p:nvPr>
            <p:ph type="sldNum" sz="quarter" idx="2"/>
          </p:nvPr>
        </p:nvSpPr>
        <p:spPr>
          <a:xfrm>
            <a:off x="11977624" y="12875007"/>
            <a:ext cx="438405" cy="4826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제목 및 구분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본문 첫 번째 줄…"/>
          <p:cNvSpPr txBox="1"/>
          <p:nvPr>
            <p:ph type="body" sz="half" idx="1" hasCustomPrompt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/>
            <a:r>
              <a:t>슬라이드 구분점 텍스트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16" name="선"/>
          <p:cNvSpPr/>
          <p:nvPr/>
        </p:nvSpPr>
        <p:spPr>
          <a:xfrm>
            <a:off x="766878" y="952500"/>
            <a:ext cx="22850244" cy="1"/>
          </a:xfrm>
          <a:prstGeom prst="line">
            <a:avLst/>
          </a:prstGeom>
          <a:ln w="76200">
            <a:solidFill>
              <a:srgbClr val="443658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17" name="선"/>
          <p:cNvSpPr/>
          <p:nvPr/>
        </p:nvSpPr>
        <p:spPr>
          <a:xfrm>
            <a:off x="757216" y="12603829"/>
            <a:ext cx="22862944" cy="1"/>
          </a:xfrm>
          <a:prstGeom prst="line">
            <a:avLst/>
          </a:prstGeom>
          <a:ln w="76200">
            <a:solidFill>
              <a:srgbClr val="443658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18" name="슬라이드 제목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슬라이드 제목</a:t>
            </a:r>
          </a:p>
        </p:txBody>
      </p:sp>
      <p:sp>
        <p:nvSpPr>
          <p:cNvPr id="219" name="슬라이드 번호"/>
          <p:cNvSpPr txBox="1"/>
          <p:nvPr>
            <p:ph type="sldNum" sz="quarter" idx="2"/>
          </p:nvPr>
        </p:nvSpPr>
        <p:spPr>
          <a:xfrm>
            <a:off x="11979147" y="12875007"/>
            <a:ext cx="438405" cy="4826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제목 및 사진 대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본문 첫 번째 줄…"/>
          <p:cNvSpPr txBox="1"/>
          <p:nvPr>
            <p:ph type="body" sz="quarter" idx="1" hasCustomPrompt="1"/>
          </p:nvPr>
        </p:nvSpPr>
        <p:spPr>
          <a:xfrm>
            <a:off x="1270000" y="8015916"/>
            <a:ext cx="11785600" cy="3848102"/>
          </a:xfrm>
          <a:prstGeom prst="rect">
            <a:avLst/>
          </a:prstGeom>
        </p:spPr>
        <p:txBody>
          <a:bodyPr/>
          <a:lstStyle>
            <a:lvl1pPr marL="0" indent="0" algn="ctr" defTabSz="584200">
              <a:lnSpc>
                <a:spcPct val="120000"/>
              </a:lnSpc>
              <a:spcBef>
                <a:spcPts val="0"/>
              </a:spcBef>
              <a:buSzTx/>
              <a:buNone/>
              <a:defRPr spc="107" sz="3600">
                <a:solidFill>
                  <a:srgbClr val="8AACB9"/>
                </a:solidFill>
              </a:defRPr>
            </a:lvl1pPr>
            <a:lvl2pPr marL="0" indent="0" algn="ctr" defTabSz="584200">
              <a:lnSpc>
                <a:spcPct val="120000"/>
              </a:lnSpc>
              <a:spcBef>
                <a:spcPts val="0"/>
              </a:spcBef>
              <a:buSzTx/>
              <a:buNone/>
              <a:defRPr spc="107" sz="3600">
                <a:solidFill>
                  <a:srgbClr val="8AACB9"/>
                </a:solidFill>
              </a:defRPr>
            </a:lvl2pPr>
            <a:lvl3pPr marL="0" indent="0" algn="ctr" defTabSz="584200">
              <a:lnSpc>
                <a:spcPct val="120000"/>
              </a:lnSpc>
              <a:spcBef>
                <a:spcPts val="0"/>
              </a:spcBef>
              <a:buSzTx/>
              <a:buNone/>
              <a:defRPr spc="107" sz="3600">
                <a:solidFill>
                  <a:srgbClr val="8AACB9"/>
                </a:solidFill>
              </a:defRPr>
            </a:lvl3pPr>
            <a:lvl4pPr marL="0" indent="0" algn="ctr" defTabSz="584200">
              <a:lnSpc>
                <a:spcPct val="120000"/>
              </a:lnSpc>
              <a:spcBef>
                <a:spcPts val="0"/>
              </a:spcBef>
              <a:buSzTx/>
              <a:buNone/>
              <a:defRPr spc="107" sz="3600">
                <a:solidFill>
                  <a:srgbClr val="8AACB9"/>
                </a:solidFill>
              </a:defRPr>
            </a:lvl4pPr>
            <a:lvl5pPr marL="0" indent="0" algn="ctr" defTabSz="584200">
              <a:lnSpc>
                <a:spcPct val="120000"/>
              </a:lnSpc>
              <a:spcBef>
                <a:spcPts val="0"/>
              </a:spcBef>
              <a:buSzTx/>
              <a:buNone/>
              <a:defRPr spc="107" sz="3600">
                <a:solidFill>
                  <a:srgbClr val="8AACB9"/>
                </a:solidFill>
              </a:defRPr>
            </a:lvl5pPr>
          </a:lstStyle>
          <a:p>
            <a:pPr/>
            <a:r>
              <a:t>슬라이드 부제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7" name="슬라이드 제목"/>
          <p:cNvSpPr txBox="1"/>
          <p:nvPr>
            <p:ph type="title" hasCustomPrompt="1"/>
          </p:nvPr>
        </p:nvSpPr>
        <p:spPr>
          <a:xfrm>
            <a:off x="1270000" y="4925417"/>
            <a:ext cx="11785600" cy="2933702"/>
          </a:xfrm>
          <a:prstGeom prst="rect">
            <a:avLst/>
          </a:prstGeom>
        </p:spPr>
        <p:txBody>
          <a:bodyPr anchor="b"/>
          <a:lstStyle/>
          <a:p>
            <a:pPr/>
            <a:r>
              <a:t>슬라이드 제목</a:t>
            </a:r>
          </a:p>
        </p:txBody>
      </p:sp>
      <p:sp>
        <p:nvSpPr>
          <p:cNvPr id="48" name="분홍색 벽 앞 분홍색 삼층 서랍 위에 놓인 분홍색 타자기"/>
          <p:cNvSpPr/>
          <p:nvPr>
            <p:ph type="pic" idx="21"/>
          </p:nvPr>
        </p:nvSpPr>
        <p:spPr>
          <a:xfrm>
            <a:off x="12801600" y="1895695"/>
            <a:ext cx="17642204" cy="9924610"/>
          </a:xfrm>
          <a:prstGeom prst="rect">
            <a:avLst/>
          </a:prstGeom>
          <a:ln w="114300">
            <a:solidFill>
              <a:srgbClr val="FFFFFF"/>
            </a:solidFill>
          </a:ln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49" name="선"/>
          <p:cNvSpPr/>
          <p:nvPr/>
        </p:nvSpPr>
        <p:spPr>
          <a:xfrm>
            <a:off x="757216" y="12603828"/>
            <a:ext cx="22862944" cy="2"/>
          </a:xfrm>
          <a:prstGeom prst="line">
            <a:avLst/>
          </a:prstGeom>
          <a:ln w="76200">
            <a:solidFill>
              <a:srgbClr val="443658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50" name="선"/>
          <p:cNvSpPr/>
          <p:nvPr/>
        </p:nvSpPr>
        <p:spPr>
          <a:xfrm flipV="1">
            <a:off x="762001" y="952499"/>
            <a:ext cx="22860003" cy="3"/>
          </a:xfrm>
          <a:prstGeom prst="line">
            <a:avLst/>
          </a:prstGeom>
          <a:ln w="76200">
            <a:solidFill>
              <a:srgbClr val="443658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51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제목 및 구분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본문 첫 번째 줄…"/>
          <p:cNvSpPr txBox="1"/>
          <p:nvPr>
            <p:ph type="body" sz="half" idx="1" hasCustomPrompt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/>
            <a:r>
              <a:t>슬라이드 구분점 텍스트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9" name="슬라이드 제목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슬라이드 제목</a:t>
            </a:r>
          </a:p>
        </p:txBody>
      </p:sp>
      <p:sp>
        <p:nvSpPr>
          <p:cNvPr id="60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구분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본문 첫 번째 줄…"/>
          <p:cNvSpPr txBox="1"/>
          <p:nvPr>
            <p:ph type="body" sz="half" idx="1" hasCustomPrompt="1"/>
          </p:nvPr>
        </p:nvSpPr>
        <p:spPr>
          <a:prstGeom prst="rect">
            <a:avLst/>
          </a:prstGeom>
        </p:spPr>
        <p:txBody>
          <a:bodyPr numCol="2" spcCol="1289180"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/>
            <a:r>
              <a:t>슬라이드 구분점 텍스트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8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제목, 구분점 및 사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슬라이드 제목"/>
          <p:cNvSpPr txBox="1"/>
          <p:nvPr>
            <p:ph type="title" hasCustomPrompt="1"/>
          </p:nvPr>
        </p:nvSpPr>
        <p:spPr>
          <a:xfrm>
            <a:off x="1270000" y="1851223"/>
            <a:ext cx="11785600" cy="4084936"/>
          </a:xfrm>
          <a:prstGeom prst="rect">
            <a:avLst/>
          </a:prstGeom>
        </p:spPr>
        <p:txBody>
          <a:bodyPr anchor="b"/>
          <a:lstStyle/>
          <a:p>
            <a:pPr/>
            <a:r>
              <a:t>슬라이드 제목</a:t>
            </a:r>
          </a:p>
        </p:txBody>
      </p:sp>
      <p:sp>
        <p:nvSpPr>
          <p:cNvPr id="76" name="본문 첫 번째 줄…"/>
          <p:cNvSpPr txBox="1"/>
          <p:nvPr>
            <p:ph type="body" sz="quarter" idx="1" hasCustomPrompt="1"/>
          </p:nvPr>
        </p:nvSpPr>
        <p:spPr>
          <a:xfrm>
            <a:off x="2088434" y="6720284"/>
            <a:ext cx="10972802" cy="5467170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/>
            <a:r>
              <a:t>슬라이드 구분점 텍스트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77" name="노란색 패턴 벽지 앞 빈티지 텔레비전"/>
          <p:cNvSpPr/>
          <p:nvPr>
            <p:ph type="pic" idx="21"/>
          </p:nvPr>
        </p:nvSpPr>
        <p:spPr>
          <a:xfrm>
            <a:off x="12661900" y="-2501900"/>
            <a:ext cx="11077576" cy="14770100"/>
          </a:xfrm>
          <a:prstGeom prst="rect">
            <a:avLst/>
          </a:prstGeom>
          <a:ln w="114300">
            <a:solidFill>
              <a:srgbClr val="FFFFFF"/>
            </a:solidFill>
          </a:ln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78" name="선"/>
          <p:cNvSpPr/>
          <p:nvPr/>
        </p:nvSpPr>
        <p:spPr>
          <a:xfrm flipV="1">
            <a:off x="762001" y="952499"/>
            <a:ext cx="22860003" cy="3"/>
          </a:xfrm>
          <a:prstGeom prst="line">
            <a:avLst/>
          </a:prstGeom>
          <a:ln w="76200">
            <a:solidFill>
              <a:srgbClr val="443658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79" name="선"/>
          <p:cNvSpPr/>
          <p:nvPr/>
        </p:nvSpPr>
        <p:spPr>
          <a:xfrm>
            <a:off x="761999" y="12598400"/>
            <a:ext cx="22860003" cy="0"/>
          </a:xfrm>
          <a:prstGeom prst="line">
            <a:avLst/>
          </a:prstGeom>
          <a:ln w="76200">
            <a:solidFill>
              <a:srgbClr val="443658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80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제목, 구분점 및 작은 라이브 비디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슬라이드 제목"/>
          <p:cNvSpPr txBox="1"/>
          <p:nvPr>
            <p:ph type="title" hasCustomPrompt="1"/>
          </p:nvPr>
        </p:nvSpPr>
        <p:spPr>
          <a:xfrm>
            <a:off x="1270000" y="1851223"/>
            <a:ext cx="11785600" cy="4084936"/>
          </a:xfrm>
          <a:prstGeom prst="rect">
            <a:avLst/>
          </a:prstGeom>
        </p:spPr>
        <p:txBody>
          <a:bodyPr anchor="b"/>
          <a:lstStyle/>
          <a:p>
            <a:pPr/>
            <a:r>
              <a:t>슬라이드 제목</a:t>
            </a:r>
          </a:p>
        </p:txBody>
      </p:sp>
      <p:sp>
        <p:nvSpPr>
          <p:cNvPr id="88" name="본문 첫 번째 줄…"/>
          <p:cNvSpPr txBox="1"/>
          <p:nvPr>
            <p:ph type="body" sz="quarter" idx="1" hasCustomPrompt="1"/>
          </p:nvPr>
        </p:nvSpPr>
        <p:spPr>
          <a:xfrm>
            <a:off x="2088434" y="6720284"/>
            <a:ext cx="10972802" cy="5467170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/>
            <a:r>
              <a:t>슬라이드 구분점 텍스트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89" name="선"/>
          <p:cNvSpPr/>
          <p:nvPr/>
        </p:nvSpPr>
        <p:spPr>
          <a:xfrm flipV="1">
            <a:off x="762001" y="952499"/>
            <a:ext cx="22860003" cy="3"/>
          </a:xfrm>
          <a:prstGeom prst="line">
            <a:avLst/>
          </a:prstGeom>
          <a:ln w="76200">
            <a:solidFill>
              <a:srgbClr val="443658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90" name="선"/>
          <p:cNvSpPr/>
          <p:nvPr/>
        </p:nvSpPr>
        <p:spPr>
          <a:xfrm>
            <a:off x="761999" y="12598400"/>
            <a:ext cx="22860003" cy="0"/>
          </a:xfrm>
          <a:prstGeom prst="line">
            <a:avLst/>
          </a:prstGeom>
          <a:ln w="76200">
            <a:solidFill>
              <a:srgbClr val="443658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91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제목, 구분점 및 큰 라이브 비디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슬라이드 제목"/>
          <p:cNvSpPr txBox="1"/>
          <p:nvPr>
            <p:ph type="title" hasCustomPrompt="1"/>
          </p:nvPr>
        </p:nvSpPr>
        <p:spPr>
          <a:xfrm>
            <a:off x="1270000" y="1851223"/>
            <a:ext cx="11785600" cy="4084936"/>
          </a:xfrm>
          <a:prstGeom prst="rect">
            <a:avLst/>
          </a:prstGeom>
        </p:spPr>
        <p:txBody>
          <a:bodyPr anchor="b"/>
          <a:lstStyle/>
          <a:p>
            <a:pPr/>
            <a:r>
              <a:t>슬라이드 제목</a:t>
            </a:r>
          </a:p>
        </p:txBody>
      </p:sp>
      <p:sp>
        <p:nvSpPr>
          <p:cNvPr id="99" name="본문 첫 번째 줄…"/>
          <p:cNvSpPr txBox="1"/>
          <p:nvPr>
            <p:ph type="body" sz="quarter" idx="1" hasCustomPrompt="1"/>
          </p:nvPr>
        </p:nvSpPr>
        <p:spPr>
          <a:xfrm>
            <a:off x="2088434" y="6720284"/>
            <a:ext cx="10972802" cy="5467170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/>
            <a:r>
              <a:t>슬라이드 구분점 텍스트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0" name="선"/>
          <p:cNvSpPr/>
          <p:nvPr/>
        </p:nvSpPr>
        <p:spPr>
          <a:xfrm flipV="1">
            <a:off x="762001" y="952499"/>
            <a:ext cx="22860003" cy="3"/>
          </a:xfrm>
          <a:prstGeom prst="line">
            <a:avLst/>
          </a:prstGeom>
          <a:ln w="76200">
            <a:solidFill>
              <a:srgbClr val="443658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01" name="선"/>
          <p:cNvSpPr/>
          <p:nvPr/>
        </p:nvSpPr>
        <p:spPr>
          <a:xfrm>
            <a:off x="761999" y="12598400"/>
            <a:ext cx="22860003" cy="0"/>
          </a:xfrm>
          <a:prstGeom prst="line">
            <a:avLst/>
          </a:prstGeom>
          <a:ln w="76200">
            <a:solidFill>
              <a:srgbClr val="443658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02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섹션"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섹션 제목"/>
          <p:cNvSpPr txBox="1"/>
          <p:nvPr>
            <p:ph type="title" hasCustomPrompt="1"/>
          </p:nvPr>
        </p:nvSpPr>
        <p:spPr>
          <a:xfrm>
            <a:off x="2086105" y="4292600"/>
            <a:ext cx="20205703" cy="5651500"/>
          </a:xfrm>
          <a:prstGeom prst="rect">
            <a:avLst/>
          </a:prstGeom>
        </p:spPr>
        <p:txBody>
          <a:bodyPr anchor="ctr"/>
          <a:lstStyle>
            <a:lvl1pPr algn="ctr">
              <a:defRPr spc="330" sz="11000" u="none">
                <a:solidFill>
                  <a:schemeClr val="accent5"/>
                </a:solidFill>
              </a:defRPr>
            </a:lvl1pPr>
          </a:lstStyle>
          <a:p>
            <a:pPr/>
            <a:r>
              <a:t>섹션 제목</a:t>
            </a:r>
          </a:p>
        </p:txBody>
      </p:sp>
      <p:sp>
        <p:nvSpPr>
          <p:cNvPr id="110" name="선"/>
          <p:cNvSpPr/>
          <p:nvPr/>
        </p:nvSpPr>
        <p:spPr>
          <a:xfrm flipV="1">
            <a:off x="761999" y="952499"/>
            <a:ext cx="22860003" cy="3"/>
          </a:xfrm>
          <a:prstGeom prst="line">
            <a:avLst/>
          </a:prstGeom>
          <a:ln w="76200">
            <a:solidFill>
              <a:schemeClr val="accent5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11" name="선"/>
          <p:cNvSpPr/>
          <p:nvPr/>
        </p:nvSpPr>
        <p:spPr>
          <a:xfrm>
            <a:off x="761999" y="12598400"/>
            <a:ext cx="22860003" cy="0"/>
          </a:xfrm>
          <a:prstGeom prst="line">
            <a:avLst/>
          </a:prstGeom>
          <a:ln w="76200">
            <a:solidFill>
              <a:schemeClr val="accent5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12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7.xml"/><Relationship Id="rId20" Type="http://schemas.openxmlformats.org/officeDocument/2006/relationships/slideLayout" Target="../slideLayouts/slideLayout18.xml"/><Relationship Id="rId21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0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5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본문 첫 번째 줄…"/>
          <p:cNvSpPr txBox="1"/>
          <p:nvPr>
            <p:ph type="body" idx="1" hasCustomPrompt="1"/>
          </p:nvPr>
        </p:nvSpPr>
        <p:spPr>
          <a:xfrm>
            <a:off x="2082800" y="4195233"/>
            <a:ext cx="20207127" cy="6282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/>
            <a:r>
              <a:t>슬라이드 구분점 텍스트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" name="선"/>
          <p:cNvSpPr/>
          <p:nvPr/>
        </p:nvSpPr>
        <p:spPr>
          <a:xfrm>
            <a:off x="766878" y="952499"/>
            <a:ext cx="22850244" cy="3"/>
          </a:xfrm>
          <a:prstGeom prst="line">
            <a:avLst/>
          </a:prstGeom>
          <a:ln w="76200">
            <a:solidFill>
              <a:srgbClr val="443658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4" name="선"/>
          <p:cNvSpPr/>
          <p:nvPr/>
        </p:nvSpPr>
        <p:spPr>
          <a:xfrm>
            <a:off x="757216" y="12603828"/>
            <a:ext cx="22862944" cy="2"/>
          </a:xfrm>
          <a:prstGeom prst="line">
            <a:avLst/>
          </a:prstGeom>
          <a:ln w="76200">
            <a:solidFill>
              <a:srgbClr val="443658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5" name="슬라이드 제목"/>
          <p:cNvSpPr txBox="1"/>
          <p:nvPr>
            <p:ph type="title" hasCustomPrompt="1"/>
          </p:nvPr>
        </p:nvSpPr>
        <p:spPr>
          <a:xfrm>
            <a:off x="2088436" y="1282700"/>
            <a:ext cx="20207128" cy="1649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슬라이드 제목</a:t>
            </a:r>
          </a:p>
        </p:txBody>
      </p:sp>
      <p:sp>
        <p:nvSpPr>
          <p:cNvPr id="6" name="슬라이드 번호"/>
          <p:cNvSpPr txBox="1"/>
          <p:nvPr>
            <p:ph type="sldNum" sz="quarter" idx="2"/>
          </p:nvPr>
        </p:nvSpPr>
        <p:spPr>
          <a:xfrm>
            <a:off x="11979148" y="12875007"/>
            <a:ext cx="438405" cy="4826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b="0" spc="0" sz="2200">
                <a:solidFill>
                  <a:srgbClr val="5E5E5E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</p:sldLayoutIdLst>
  <p:transition xmlns:p14="http://schemas.microsoft.com/office/powerpoint/2010/main" spd="med" advClick="1"/>
  <p:txStyles>
    <p:titleStyle>
      <a:lvl1pPr marL="0" marR="0" indent="0" algn="l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270" strike="noStrike" sz="9000" u="sng">
          <a:solidFill>
            <a:schemeClr val="accent6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1pPr>
      <a:lvl2pPr marL="0" marR="0" indent="0" algn="l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270" strike="noStrike" sz="9000" u="sng">
          <a:solidFill>
            <a:schemeClr val="accent6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2pPr>
      <a:lvl3pPr marL="0" marR="0" indent="0" algn="l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270" strike="noStrike" sz="9000" u="sng">
          <a:solidFill>
            <a:schemeClr val="accent6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3pPr>
      <a:lvl4pPr marL="0" marR="0" indent="0" algn="l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270" strike="noStrike" sz="9000" u="sng">
          <a:solidFill>
            <a:schemeClr val="accent6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4pPr>
      <a:lvl5pPr marL="0" marR="0" indent="0" algn="l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270" strike="noStrike" sz="9000" u="sng">
          <a:solidFill>
            <a:schemeClr val="accent6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5pPr>
      <a:lvl6pPr marL="0" marR="0" indent="0" algn="l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270" strike="noStrike" sz="9000" u="sng">
          <a:solidFill>
            <a:schemeClr val="accent6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6pPr>
      <a:lvl7pPr marL="0" marR="0" indent="0" algn="l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270" strike="noStrike" sz="9000" u="sng">
          <a:solidFill>
            <a:schemeClr val="accent6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7pPr>
      <a:lvl8pPr marL="0" marR="0" indent="0" algn="l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270" strike="noStrike" sz="9000" u="sng">
          <a:solidFill>
            <a:schemeClr val="accent6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8pPr>
      <a:lvl9pPr marL="0" marR="0" indent="0" algn="l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270" strike="noStrike" sz="9000" u="sng">
          <a:solidFill>
            <a:schemeClr val="accent6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9pPr>
    </p:titleStyle>
    <p:bodyStyle>
      <a:lvl1pPr marL="881944" marR="0" indent="-881944" algn="l" defTabSz="355600" rtl="0" latinLnBrk="0">
        <a:lnSpc>
          <a:spcPct val="150000"/>
        </a:lnSpc>
        <a:spcBef>
          <a:spcPts val="4300"/>
        </a:spcBef>
        <a:spcAft>
          <a:spcPts val="0"/>
        </a:spcAft>
        <a:buClrTx/>
        <a:buSzPct val="100000"/>
        <a:buFontTx/>
        <a:buBlip>
          <a:blip r:embed="rId2"/>
        </a:buBlip>
        <a:tabLst/>
        <a:defRPr b="1" baseline="0" cap="none" i="0" spc="50" strike="noStrike" sz="5000" u="none">
          <a:solidFill>
            <a:srgbClr val="1A5C71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1pPr>
      <a:lvl2pPr marL="1516944" marR="0" indent="-881944" algn="l" defTabSz="355600" rtl="0" latinLnBrk="0">
        <a:lnSpc>
          <a:spcPct val="150000"/>
        </a:lnSpc>
        <a:spcBef>
          <a:spcPts val="4300"/>
        </a:spcBef>
        <a:spcAft>
          <a:spcPts val="0"/>
        </a:spcAft>
        <a:buClrTx/>
        <a:buSzPct val="100000"/>
        <a:buFontTx/>
        <a:buBlip>
          <a:blip r:embed="rId2"/>
        </a:buBlip>
        <a:tabLst/>
        <a:defRPr b="1" baseline="0" cap="none" i="0" spc="50" strike="noStrike" sz="5000" u="none">
          <a:solidFill>
            <a:srgbClr val="1A5C71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2pPr>
      <a:lvl3pPr marL="2151944" marR="0" indent="-881944" algn="l" defTabSz="355600" rtl="0" latinLnBrk="0">
        <a:lnSpc>
          <a:spcPct val="150000"/>
        </a:lnSpc>
        <a:spcBef>
          <a:spcPts val="4300"/>
        </a:spcBef>
        <a:spcAft>
          <a:spcPts val="0"/>
        </a:spcAft>
        <a:buClrTx/>
        <a:buSzPct val="100000"/>
        <a:buFontTx/>
        <a:buBlip>
          <a:blip r:embed="rId2"/>
        </a:buBlip>
        <a:tabLst/>
        <a:defRPr b="1" baseline="0" cap="none" i="0" spc="50" strike="noStrike" sz="5000" u="none">
          <a:solidFill>
            <a:srgbClr val="1A5C71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3pPr>
      <a:lvl4pPr marL="2786944" marR="0" indent="-881944" algn="l" defTabSz="355600" rtl="0" latinLnBrk="0">
        <a:lnSpc>
          <a:spcPct val="150000"/>
        </a:lnSpc>
        <a:spcBef>
          <a:spcPts val="4300"/>
        </a:spcBef>
        <a:spcAft>
          <a:spcPts val="0"/>
        </a:spcAft>
        <a:buClrTx/>
        <a:buSzPct val="100000"/>
        <a:buFontTx/>
        <a:buBlip>
          <a:blip r:embed="rId2"/>
        </a:buBlip>
        <a:tabLst/>
        <a:defRPr b="1" baseline="0" cap="none" i="0" spc="50" strike="noStrike" sz="5000" u="none">
          <a:solidFill>
            <a:srgbClr val="1A5C71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4pPr>
      <a:lvl5pPr marL="3421943" marR="0" indent="-881944" algn="l" defTabSz="355600" rtl="0" latinLnBrk="0">
        <a:lnSpc>
          <a:spcPct val="150000"/>
        </a:lnSpc>
        <a:spcBef>
          <a:spcPts val="4300"/>
        </a:spcBef>
        <a:spcAft>
          <a:spcPts val="0"/>
        </a:spcAft>
        <a:buClrTx/>
        <a:buSzPct val="100000"/>
        <a:buFontTx/>
        <a:buBlip>
          <a:blip r:embed="rId2"/>
        </a:buBlip>
        <a:tabLst/>
        <a:defRPr b="1" baseline="0" cap="none" i="0" spc="50" strike="noStrike" sz="5000" u="none">
          <a:solidFill>
            <a:srgbClr val="1A5C71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5pPr>
      <a:lvl6pPr marL="0" marR="0" indent="0" algn="l" defTabSz="355600" rtl="0" latinLnBrk="0">
        <a:lnSpc>
          <a:spcPct val="150000"/>
        </a:lnSpc>
        <a:spcBef>
          <a:spcPts val="4300"/>
        </a:spcBef>
        <a:spcAft>
          <a:spcPts val="0"/>
        </a:spcAft>
        <a:buClrTx/>
        <a:buSzTx/>
        <a:buFontTx/>
        <a:buNone/>
        <a:tabLst/>
        <a:defRPr b="1" baseline="0" cap="none" i="0" spc="50" strike="noStrike" sz="5000" u="none">
          <a:solidFill>
            <a:srgbClr val="1A5C71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6pPr>
      <a:lvl7pPr marL="0" marR="0" indent="0" algn="l" defTabSz="355600" rtl="0" latinLnBrk="0">
        <a:lnSpc>
          <a:spcPct val="150000"/>
        </a:lnSpc>
        <a:spcBef>
          <a:spcPts val="4300"/>
        </a:spcBef>
        <a:spcAft>
          <a:spcPts val="0"/>
        </a:spcAft>
        <a:buClrTx/>
        <a:buSzTx/>
        <a:buFontTx/>
        <a:buNone/>
        <a:tabLst/>
        <a:defRPr b="1" baseline="0" cap="none" i="0" spc="50" strike="noStrike" sz="5000" u="none">
          <a:solidFill>
            <a:srgbClr val="1A5C71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7pPr>
      <a:lvl8pPr marL="0" marR="0" indent="0" algn="l" defTabSz="355600" rtl="0" latinLnBrk="0">
        <a:lnSpc>
          <a:spcPct val="150000"/>
        </a:lnSpc>
        <a:spcBef>
          <a:spcPts val="4300"/>
        </a:spcBef>
        <a:spcAft>
          <a:spcPts val="0"/>
        </a:spcAft>
        <a:buClrTx/>
        <a:buSzTx/>
        <a:buFontTx/>
        <a:buNone/>
        <a:tabLst/>
        <a:defRPr b="1" baseline="0" cap="none" i="0" spc="50" strike="noStrike" sz="5000" u="none">
          <a:solidFill>
            <a:srgbClr val="1A5C71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8pPr>
      <a:lvl9pPr marL="0" marR="0" indent="0" algn="l" defTabSz="355600" rtl="0" latinLnBrk="0">
        <a:lnSpc>
          <a:spcPct val="150000"/>
        </a:lnSpc>
        <a:spcBef>
          <a:spcPts val="4300"/>
        </a:spcBef>
        <a:spcAft>
          <a:spcPts val="0"/>
        </a:spcAft>
        <a:buClrTx/>
        <a:buSzTx/>
        <a:buFontTx/>
        <a:buNone/>
        <a:tabLst/>
        <a:defRPr b="1" baseline="0" cap="none" i="0" spc="50" strike="noStrike" sz="5000" u="none">
          <a:solidFill>
            <a:srgbClr val="1A5C71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6.png"/><Relationship Id="rId3" Type="http://schemas.openxmlformats.org/officeDocument/2006/relationships/image" Target="../media/image2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31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32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33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34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35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6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7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8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Relationship Id="rId6" Type="http://schemas.openxmlformats.org/officeDocument/2006/relationships/image" Target="../media/image43.png"/><Relationship Id="rId7" Type="http://schemas.openxmlformats.org/officeDocument/2006/relationships/image" Target="../media/image44.png"/><Relationship Id="rId8" Type="http://schemas.openxmlformats.org/officeDocument/2006/relationships/image" Target="../media/image45.png"/><Relationship Id="rId9" Type="http://schemas.openxmlformats.org/officeDocument/2006/relationships/image" Target="../media/image46.png"/><Relationship Id="rId10" Type="http://schemas.openxmlformats.org/officeDocument/2006/relationships/image" Target="../media/image47.png"/><Relationship Id="rId11" Type="http://schemas.openxmlformats.org/officeDocument/2006/relationships/image" Target="../media/image48.png"/><Relationship Id="rId12" Type="http://schemas.openxmlformats.org/officeDocument/2006/relationships/image" Target="../media/image49.png"/><Relationship Id="rId13" Type="http://schemas.openxmlformats.org/officeDocument/2006/relationships/image" Target="../media/image50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1.png"/><Relationship Id="rId3" Type="http://schemas.openxmlformats.org/officeDocument/2006/relationships/image" Target="../media/image52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3.png"/><Relationship Id="rId3" Type="http://schemas.openxmlformats.org/officeDocument/2006/relationships/image" Target="../media/image54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5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6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7.pn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8.png"/><Relationship Id="rId3" Type="http://schemas.openxmlformats.org/officeDocument/2006/relationships/image" Target="../media/image59.pn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0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1.png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2.png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3.png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4.png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5.png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6.png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7.png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8.png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9.png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0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1.png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2.png"/></Relationships>
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3.png"/></Relationships>
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4.png"/></Relationships>
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5.png"/></Relationships>
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6.png"/></Relationships>
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7.png"/></Relationships>
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8.png"/></Relationships>
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9.png"/></Relationships>
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0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/Relationships>
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81.png"/></Relationships>
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2.png"/></Relationships>
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3.png"/></Relationships>
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4.png"/></Relationships>
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5.png"/></Relationships>
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6.png"/></Relationships>
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7.png"/></Relationships>

</file>

<file path=ppt/slides/_rels/slide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8.png"/></Relationships>

</file>

<file path=ppt/slides/_rels/slide5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9.png"/></Relationships>

</file>

<file path=ppt/slides/_rels/slide5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0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12.png"/></Relationships>
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1.png"/></Relationships>

</file>

<file path=ppt/slides/_rels/slide6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2.png"/></Relationships>

</file>

<file path=ppt/slides/_rels/slide6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3.png"/></Relationships>

</file>

<file path=ppt/slides/_rels/slide6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4.png"/></Relationships>

</file>

<file path=ppt/slides/_rels/slide6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5.png"/></Relationships>

</file>

<file path=ppt/slides/_rels/slide6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6.png"/></Relationships>

</file>

<file path=ppt/slides/_rels/slide6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6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/Relationships>

</file>

<file path=ppt/slides/_rels/slide6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/Relationships>

</file>

<file path=ppt/slides/_rels/slide6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2.png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8" Type="http://schemas.openxmlformats.org/officeDocument/2006/relationships/image" Target="../media/image18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3.png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7" Type="http://schemas.openxmlformats.org/officeDocument/2006/relationships/image" Target="../media/image23.png"/><Relationship Id="rId8" Type="http://schemas.openxmlformats.org/officeDocument/2006/relationships/image" Target="../media/image24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Relationship Id="rId3" Type="http://schemas.openxmlformats.org/officeDocument/2006/relationships/hyperlink" Target="https://whooing.com/#main/insert" TargetMode="External"/><Relationship Id="rId4" Type="http://schemas.openxmlformats.org/officeDocument/2006/relationships/image" Target="../media/image25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- 국하현…"/>
          <p:cNvSpPr txBox="1"/>
          <p:nvPr>
            <p:ph type="subTitle" sz="quarter" idx="1"/>
          </p:nvPr>
        </p:nvSpPr>
        <p:spPr>
          <a:xfrm>
            <a:off x="16693168" y="7446343"/>
            <a:ext cx="5595333" cy="3080086"/>
          </a:xfrm>
          <a:prstGeom prst="rect">
            <a:avLst/>
          </a:prstGeom>
        </p:spPr>
        <p:txBody>
          <a:bodyPr anchor="b"/>
          <a:lstStyle/>
          <a:p>
            <a:pPr>
              <a:lnSpc>
                <a:spcPct val="130000"/>
              </a:lnSpc>
              <a:defRPr b="1" cap="none" spc="100" sz="4400">
                <a:solidFill>
                  <a:srgbClr val="FFFFFF"/>
                </a:solidFill>
              </a:defRPr>
            </a:pPr>
            <a:r>
              <a:t>- 국하현</a:t>
            </a:r>
            <a:endParaRPr spc="132"/>
          </a:p>
          <a:p>
            <a:pPr>
              <a:lnSpc>
                <a:spcPct val="130000"/>
              </a:lnSpc>
              <a:defRPr b="1" cap="none" spc="100" sz="4400">
                <a:solidFill>
                  <a:srgbClr val="FFFFFF"/>
                </a:solidFill>
              </a:defRPr>
            </a:pPr>
            <a:r>
              <a:t>- 김민재</a:t>
            </a:r>
            <a:endParaRPr spc="132"/>
          </a:p>
          <a:p>
            <a:pPr>
              <a:lnSpc>
                <a:spcPct val="130000"/>
              </a:lnSpc>
              <a:defRPr b="1" cap="none" spc="100" sz="4400">
                <a:solidFill>
                  <a:srgbClr val="FFFFFF"/>
                </a:solidFill>
              </a:defRPr>
            </a:pPr>
            <a:r>
              <a:t>- 김진우 </a:t>
            </a:r>
          </a:p>
        </p:txBody>
      </p:sp>
      <p:sp>
        <p:nvSpPr>
          <p:cNvPr id="229" name="We are ing"/>
          <p:cNvSpPr txBox="1"/>
          <p:nvPr>
            <p:ph type="ctrTitle"/>
          </p:nvPr>
        </p:nvSpPr>
        <p:spPr>
          <a:xfrm>
            <a:off x="2082800" y="5238786"/>
            <a:ext cx="20205700" cy="1804232"/>
          </a:xfrm>
          <a:prstGeom prst="rect">
            <a:avLst/>
          </a:prstGeom>
        </p:spPr>
        <p:txBody>
          <a:bodyPr/>
          <a:lstStyle>
            <a:lvl1pPr>
              <a:defRPr i="1" spc="200" sz="9000" u="sng">
                <a:solidFill>
                  <a:srgbClr val="F4F5B0"/>
                </a:solidFill>
              </a:defRPr>
            </a:lvl1pPr>
          </a:lstStyle>
          <a:p>
            <a:pPr/>
            <a:r>
              <a:t>We are ing</a:t>
            </a:r>
          </a:p>
        </p:txBody>
      </p:sp>
      <p:sp>
        <p:nvSpPr>
          <p:cNvPr id="230" name="“WING_”"/>
          <p:cNvSpPr txBox="1"/>
          <p:nvPr/>
        </p:nvSpPr>
        <p:spPr>
          <a:xfrm>
            <a:off x="2082800" y="2224693"/>
            <a:ext cx="20205700" cy="21643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ctr" defTabSz="584200">
              <a:lnSpc>
                <a:spcPct val="90000"/>
              </a:lnSpc>
              <a:spcBef>
                <a:spcPts val="0"/>
              </a:spcBef>
              <a:defRPr cap="all" spc="300" sz="11500">
                <a:solidFill>
                  <a:srgbClr val="FFFFFF"/>
                </a:solidFill>
              </a:defRPr>
            </a:lvl1pPr>
          </a:lstStyle>
          <a:p>
            <a:pPr/>
            <a:r>
              <a:t>“WING_”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프로젝트 개요 - 벤치 마킹 사이트"/>
          <p:cNvSpPr txBox="1"/>
          <p:nvPr>
            <p:ph type="title"/>
          </p:nvPr>
        </p:nvSpPr>
        <p:spPr>
          <a:xfrm>
            <a:off x="765832" y="1097635"/>
            <a:ext cx="20207128" cy="1649714"/>
          </a:xfrm>
          <a:prstGeom prst="rect">
            <a:avLst/>
          </a:prstGeom>
        </p:spPr>
        <p:txBody>
          <a:bodyPr/>
          <a:lstStyle/>
          <a:p>
            <a:pPr defTabSz="578358">
              <a:defRPr spc="200" sz="8900"/>
            </a:pPr>
            <a:r>
              <a:t>프로젝트 개요 </a:t>
            </a:r>
            <a:r>
              <a:rPr sz="6900"/>
              <a:t>- 벤치 마킹 사이트</a:t>
            </a:r>
          </a:p>
        </p:txBody>
      </p:sp>
      <p:pic>
        <p:nvPicPr>
          <p:cNvPr id="316" name="스크린샷 2024-10-12 오전 12.56.07.png" descr="스크린샷 2024-10-12 오전 12.56.0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73337" y="3035262"/>
            <a:ext cx="10624754" cy="9152906"/>
          </a:xfrm>
          <a:prstGeom prst="rect">
            <a:avLst/>
          </a:prstGeom>
          <a:ln w="12700">
            <a:miter lim="400000"/>
          </a:ln>
        </p:spPr>
      </p:pic>
      <p:sp>
        <p:nvSpPr>
          <p:cNvPr id="317" name="유료서비스…"/>
          <p:cNvSpPr txBox="1"/>
          <p:nvPr/>
        </p:nvSpPr>
        <p:spPr>
          <a:xfrm>
            <a:off x="14371366" y="5679476"/>
            <a:ext cx="7187185" cy="512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marL="755952" indent="-755952">
              <a:buSzPct val="100000"/>
              <a:buBlip>
                <a:blip r:embed="rId3"/>
              </a:buBlip>
              <a:defRPr spc="0"/>
            </a:pPr>
            <a:r>
              <a:t>유료서비스</a:t>
            </a:r>
          </a:p>
          <a:p>
            <a:pPr marL="755952" indent="-755952">
              <a:buSzPct val="100000"/>
              <a:buBlip>
                <a:blip r:embed="rId3"/>
              </a:buBlip>
              <a:defRPr spc="0"/>
            </a:pPr>
            <a:r>
              <a:t>복식부기?</a:t>
            </a:r>
          </a:p>
          <a:p>
            <a:pPr marL="755952" indent="-755952">
              <a:buSzPct val="100000"/>
              <a:buBlip>
                <a:blip r:embed="rId3"/>
              </a:buBlip>
              <a:defRPr spc="0"/>
            </a:pPr>
            <a:r>
              <a:t>사용법?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프로젝트 개요 - 벤치 마킹 사이트"/>
          <p:cNvSpPr txBox="1"/>
          <p:nvPr>
            <p:ph type="title"/>
          </p:nvPr>
        </p:nvSpPr>
        <p:spPr>
          <a:xfrm>
            <a:off x="765832" y="1097635"/>
            <a:ext cx="20207128" cy="1649714"/>
          </a:xfrm>
          <a:prstGeom prst="rect">
            <a:avLst/>
          </a:prstGeom>
        </p:spPr>
        <p:txBody>
          <a:bodyPr/>
          <a:lstStyle/>
          <a:p>
            <a:pPr defTabSz="578358">
              <a:defRPr spc="200" sz="8900"/>
            </a:pPr>
            <a:r>
              <a:t>프로젝트 개요 </a:t>
            </a:r>
            <a:r>
              <a:rPr sz="6900"/>
              <a:t>- 벤치 마킹 사이트</a:t>
            </a:r>
          </a:p>
        </p:txBody>
      </p:sp>
      <p:pic>
        <p:nvPicPr>
          <p:cNvPr id="320" name="스크린샷 2024-10-12 오전 12.56.49.png" descr="스크린샷 2024-10-12 오전 12.56.4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98110" y="2868265"/>
            <a:ext cx="2679702" cy="9486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21" name="스크린샷 2024-10-12 오전 12.57.16.png" descr="스크린샷 2024-10-12 오전 12.57.16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439287" y="3469969"/>
            <a:ext cx="10747997" cy="7719533"/>
          </a:xfrm>
          <a:prstGeom prst="rect">
            <a:avLst/>
          </a:prstGeom>
          <a:ln w="12700">
            <a:miter lim="400000"/>
          </a:ln>
        </p:spPr>
      </p:pic>
      <p:pic>
        <p:nvPicPr>
          <p:cNvPr id="322" name="스크린샷 2024-10-12 오전 1.07.18.png" descr="스크린샷 2024-10-12 오전 1.07.18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5538405" y="2414441"/>
            <a:ext cx="8075887" cy="4191753"/>
          </a:xfrm>
          <a:prstGeom prst="rect">
            <a:avLst/>
          </a:prstGeom>
          <a:ln w="12700">
            <a:miter lim="400000"/>
          </a:ln>
        </p:spPr>
      </p:pic>
      <p:pic>
        <p:nvPicPr>
          <p:cNvPr id="323" name="스크린샷 2024-10-12 오전 1.07.27.png" descr="스크린샷 2024-10-12 오전 1.07.27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6440168" y="6907572"/>
            <a:ext cx="6093071" cy="51237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5" name="유저플로우-로그인.png" descr="유저플로우-로그인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7017" y="3191073"/>
            <a:ext cx="23591821" cy="8899474"/>
          </a:xfrm>
          <a:prstGeom prst="rect">
            <a:avLst/>
          </a:prstGeom>
          <a:ln w="12700">
            <a:miter lim="400000"/>
          </a:ln>
        </p:spPr>
      </p:pic>
      <p:sp>
        <p:nvSpPr>
          <p:cNvPr id="326" name="프로젝트 개요 - 유저플로우(로그인영역)"/>
          <p:cNvSpPr txBox="1"/>
          <p:nvPr>
            <p:ph type="title" idx="4294967295"/>
          </p:nvPr>
        </p:nvSpPr>
        <p:spPr>
          <a:xfrm>
            <a:off x="644625" y="633328"/>
            <a:ext cx="16585540" cy="1649710"/>
          </a:xfrm>
          <a:prstGeom prst="rect">
            <a:avLst/>
          </a:prstGeom>
        </p:spPr>
        <p:txBody>
          <a:bodyPr/>
          <a:lstStyle/>
          <a:p>
            <a:pPr defTabSz="514094">
              <a:defRPr spc="200" sz="7900"/>
            </a:pPr>
            <a:r>
              <a:t>프로젝트 개요 - </a:t>
            </a:r>
            <a:r>
              <a:rPr spc="99" sz="6100"/>
              <a:t>유저플로우(로그인영역)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" name="유저플로우-회원.png" descr="유저플로우-회원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40910" y="2772806"/>
            <a:ext cx="14622933" cy="973450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31" name="터미널"/>
          <p:cNvGrpSpPr/>
          <p:nvPr/>
        </p:nvGrpSpPr>
        <p:grpSpPr>
          <a:xfrm>
            <a:off x="17010478" y="1436223"/>
            <a:ext cx="2443211" cy="965202"/>
            <a:chOff x="0" y="0"/>
            <a:chExt cx="2443210" cy="965200"/>
          </a:xfrm>
        </p:grpSpPr>
        <p:sp>
          <p:nvSpPr>
            <p:cNvPr id="329" name="도형"/>
            <p:cNvSpPr/>
            <p:nvPr/>
          </p:nvSpPr>
          <p:spPr>
            <a:xfrm>
              <a:off x="0" y="0"/>
              <a:ext cx="2443211" cy="9652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5400" y="0"/>
                  </a:moveTo>
                  <a:cubicBezTo>
                    <a:pt x="2418" y="0"/>
                    <a:pt x="0" y="4835"/>
                    <a:pt x="0" y="10800"/>
                  </a:cubicBezTo>
                  <a:cubicBezTo>
                    <a:pt x="0" y="16765"/>
                    <a:pt x="2418" y="21600"/>
                    <a:pt x="5400" y="21600"/>
                  </a:cubicBezTo>
                  <a:lnTo>
                    <a:pt x="16200" y="21600"/>
                  </a:lnTo>
                  <a:cubicBezTo>
                    <a:pt x="19182" y="21600"/>
                    <a:pt x="21600" y="16765"/>
                    <a:pt x="21600" y="10800"/>
                  </a:cubicBezTo>
                  <a:cubicBezTo>
                    <a:pt x="21600" y="4835"/>
                    <a:pt x="19182" y="0"/>
                    <a:pt x="16200" y="0"/>
                  </a:cubicBezTo>
                  <a:lnTo>
                    <a:pt x="540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b="0" spc="0" sz="4800">
                  <a:latin typeface="Avenir Next Medium"/>
                  <a:ea typeface="Avenir Next Medium"/>
                  <a:cs typeface="Avenir Next Medium"/>
                  <a:sym typeface="Avenir Next Medium"/>
                </a:defRPr>
              </a:pPr>
            </a:p>
          </p:txBody>
        </p:sp>
        <p:sp>
          <p:nvSpPr>
            <p:cNvPr id="330" name="Nav"/>
            <p:cNvSpPr txBox="1"/>
            <p:nvPr/>
          </p:nvSpPr>
          <p:spPr>
            <a:xfrm>
              <a:off x="0" y="12700"/>
              <a:ext cx="2443211" cy="939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b="0" spc="0" sz="4800">
                  <a:latin typeface="Avenir Next Medium"/>
                  <a:ea typeface="Avenir Next Medium"/>
                  <a:cs typeface="Avenir Next Medium"/>
                  <a:sym typeface="Avenir Next Medium"/>
                </a:defRPr>
              </a:lvl1pPr>
            </a:lstStyle>
            <a:p>
              <a:pPr/>
              <a:r>
                <a:t>Nav</a:t>
              </a:r>
            </a:p>
          </p:txBody>
        </p:sp>
      </p:grpSp>
      <p:sp>
        <p:nvSpPr>
          <p:cNvPr id="332" name="선"/>
          <p:cNvSpPr/>
          <p:nvPr/>
        </p:nvSpPr>
        <p:spPr>
          <a:xfrm flipV="1">
            <a:off x="16000947" y="2553309"/>
            <a:ext cx="1482381" cy="1221606"/>
          </a:xfrm>
          <a:prstGeom prst="line">
            <a:avLst/>
          </a:prstGeom>
          <a:ln w="76200">
            <a:solidFill>
              <a:srgbClr val="000000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grpSp>
        <p:nvGrpSpPr>
          <p:cNvPr id="335" name="터미널"/>
          <p:cNvGrpSpPr/>
          <p:nvPr/>
        </p:nvGrpSpPr>
        <p:grpSpPr>
          <a:xfrm>
            <a:off x="1426307" y="4702788"/>
            <a:ext cx="2443211" cy="1221607"/>
            <a:chOff x="0" y="0"/>
            <a:chExt cx="2443209" cy="1221605"/>
          </a:xfrm>
        </p:grpSpPr>
        <p:sp>
          <p:nvSpPr>
            <p:cNvPr id="333" name="도형"/>
            <p:cNvSpPr/>
            <p:nvPr/>
          </p:nvSpPr>
          <p:spPr>
            <a:xfrm>
              <a:off x="-1" y="0"/>
              <a:ext cx="2443211" cy="12216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5400" y="0"/>
                  </a:moveTo>
                  <a:cubicBezTo>
                    <a:pt x="2418" y="0"/>
                    <a:pt x="0" y="4835"/>
                    <a:pt x="0" y="10800"/>
                  </a:cubicBezTo>
                  <a:cubicBezTo>
                    <a:pt x="0" y="16765"/>
                    <a:pt x="2418" y="21600"/>
                    <a:pt x="5400" y="21600"/>
                  </a:cubicBezTo>
                  <a:lnTo>
                    <a:pt x="16200" y="21600"/>
                  </a:lnTo>
                  <a:cubicBezTo>
                    <a:pt x="19182" y="21600"/>
                    <a:pt x="21600" y="16765"/>
                    <a:pt x="21600" y="10800"/>
                  </a:cubicBezTo>
                  <a:cubicBezTo>
                    <a:pt x="21600" y="4835"/>
                    <a:pt x="19182" y="0"/>
                    <a:pt x="16200" y="0"/>
                  </a:cubicBezTo>
                  <a:lnTo>
                    <a:pt x="540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b="0" spc="0" sz="4800">
                  <a:latin typeface="Avenir Next Medium"/>
                  <a:ea typeface="Avenir Next Medium"/>
                  <a:cs typeface="Avenir Next Medium"/>
                  <a:sym typeface="Avenir Next Medium"/>
                </a:defRPr>
              </a:pPr>
            </a:p>
          </p:txBody>
        </p:sp>
        <p:sp>
          <p:nvSpPr>
            <p:cNvPr id="334" name="Page"/>
            <p:cNvSpPr txBox="1"/>
            <p:nvPr/>
          </p:nvSpPr>
          <p:spPr>
            <a:xfrm>
              <a:off x="0" y="140902"/>
              <a:ext cx="2443210" cy="939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b="0" spc="0" sz="4800">
                  <a:latin typeface="Avenir Next Medium"/>
                  <a:ea typeface="Avenir Next Medium"/>
                  <a:cs typeface="Avenir Next Medium"/>
                  <a:sym typeface="Avenir Next Medium"/>
                </a:defRPr>
              </a:lvl1pPr>
            </a:lstStyle>
            <a:p>
              <a:pPr/>
              <a:r>
                <a:t>Page</a:t>
              </a:r>
            </a:p>
          </p:txBody>
        </p:sp>
      </p:grpSp>
      <p:sp>
        <p:nvSpPr>
          <p:cNvPr id="336" name="선"/>
          <p:cNvSpPr/>
          <p:nvPr/>
        </p:nvSpPr>
        <p:spPr>
          <a:xfrm flipH="1" flipV="1">
            <a:off x="5006822" y="4827735"/>
            <a:ext cx="8220887" cy="2"/>
          </a:xfrm>
          <a:prstGeom prst="line">
            <a:avLst/>
          </a:prstGeom>
          <a:ln w="76200">
            <a:solidFill>
              <a:srgbClr val="000000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37" name="선"/>
          <p:cNvSpPr/>
          <p:nvPr/>
        </p:nvSpPr>
        <p:spPr>
          <a:xfrm flipH="1" flipV="1">
            <a:off x="4869660" y="5727822"/>
            <a:ext cx="5895357" cy="780904"/>
          </a:xfrm>
          <a:prstGeom prst="line">
            <a:avLst/>
          </a:prstGeom>
          <a:ln w="76200">
            <a:solidFill>
              <a:srgbClr val="000000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38" name="선"/>
          <p:cNvSpPr/>
          <p:nvPr/>
        </p:nvSpPr>
        <p:spPr>
          <a:xfrm flipH="1" flipV="1">
            <a:off x="4379132" y="6278634"/>
            <a:ext cx="3321634" cy="2908597"/>
          </a:xfrm>
          <a:prstGeom prst="line">
            <a:avLst/>
          </a:prstGeom>
          <a:ln w="76200">
            <a:solidFill>
              <a:srgbClr val="000000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39" name="선"/>
          <p:cNvSpPr/>
          <p:nvPr/>
        </p:nvSpPr>
        <p:spPr>
          <a:xfrm flipH="1" flipV="1">
            <a:off x="3523565" y="6745834"/>
            <a:ext cx="1622414" cy="2443518"/>
          </a:xfrm>
          <a:prstGeom prst="line">
            <a:avLst/>
          </a:prstGeom>
          <a:ln w="76200">
            <a:solidFill>
              <a:srgbClr val="000000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40" name="프로젝트 개요 - 유저플로우(회원영역)"/>
          <p:cNvSpPr txBox="1"/>
          <p:nvPr>
            <p:ph type="title" idx="4294967295"/>
          </p:nvPr>
        </p:nvSpPr>
        <p:spPr>
          <a:xfrm>
            <a:off x="438208" y="507252"/>
            <a:ext cx="16784344" cy="1649710"/>
          </a:xfrm>
          <a:prstGeom prst="rect">
            <a:avLst/>
          </a:prstGeom>
        </p:spPr>
        <p:txBody>
          <a:bodyPr/>
          <a:lstStyle/>
          <a:p>
            <a:pPr defTabSz="531622">
              <a:defRPr spc="200" sz="8100"/>
            </a:pPr>
            <a:r>
              <a:t>프로젝트 개요 - </a:t>
            </a:r>
            <a:r>
              <a:rPr spc="100" sz="6300"/>
              <a:t>유저플로우(회원영역)</a:t>
            </a:r>
          </a:p>
        </p:txBody>
      </p:sp>
      <p:grpSp>
        <p:nvGrpSpPr>
          <p:cNvPr id="343" name="터미널"/>
          <p:cNvGrpSpPr/>
          <p:nvPr/>
        </p:nvGrpSpPr>
        <p:grpSpPr>
          <a:xfrm>
            <a:off x="20003566" y="10229699"/>
            <a:ext cx="3245217" cy="1163725"/>
            <a:chOff x="0" y="0"/>
            <a:chExt cx="3245216" cy="1163724"/>
          </a:xfrm>
        </p:grpSpPr>
        <p:sp>
          <p:nvSpPr>
            <p:cNvPr id="341" name="도형"/>
            <p:cNvSpPr/>
            <p:nvPr/>
          </p:nvSpPr>
          <p:spPr>
            <a:xfrm>
              <a:off x="0" y="0"/>
              <a:ext cx="3245217" cy="11637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5400" y="0"/>
                  </a:moveTo>
                  <a:cubicBezTo>
                    <a:pt x="2418" y="0"/>
                    <a:pt x="0" y="4835"/>
                    <a:pt x="0" y="10800"/>
                  </a:cubicBezTo>
                  <a:cubicBezTo>
                    <a:pt x="0" y="16765"/>
                    <a:pt x="2418" y="21600"/>
                    <a:pt x="5400" y="21600"/>
                  </a:cubicBezTo>
                  <a:lnTo>
                    <a:pt x="16200" y="21600"/>
                  </a:lnTo>
                  <a:cubicBezTo>
                    <a:pt x="19182" y="21600"/>
                    <a:pt x="21600" y="16765"/>
                    <a:pt x="21600" y="10800"/>
                  </a:cubicBezTo>
                  <a:cubicBezTo>
                    <a:pt x="21600" y="4835"/>
                    <a:pt x="19182" y="0"/>
                    <a:pt x="16200" y="0"/>
                  </a:cubicBezTo>
                  <a:lnTo>
                    <a:pt x="540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b="0" spc="0" sz="4800">
                  <a:latin typeface="Avenir Next Medium"/>
                  <a:ea typeface="Avenir Next Medium"/>
                  <a:cs typeface="Avenir Next Medium"/>
                  <a:sym typeface="Avenir Next Medium"/>
                </a:defRPr>
              </a:pPr>
            </a:p>
          </p:txBody>
        </p:sp>
        <p:sp>
          <p:nvSpPr>
            <p:cNvPr id="342" name="Footer"/>
            <p:cNvSpPr txBox="1"/>
            <p:nvPr/>
          </p:nvSpPr>
          <p:spPr>
            <a:xfrm>
              <a:off x="-1" y="111961"/>
              <a:ext cx="3245218" cy="939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b="0" spc="0" sz="4800">
                  <a:latin typeface="Avenir Next Medium"/>
                  <a:ea typeface="Avenir Next Medium"/>
                  <a:cs typeface="Avenir Next Medium"/>
                  <a:sym typeface="Avenir Next Medium"/>
                </a:defRPr>
              </a:lvl1pPr>
            </a:lstStyle>
            <a:p>
              <a:pPr/>
              <a:r>
                <a:t>Footer</a:t>
              </a:r>
            </a:p>
          </p:txBody>
        </p:sp>
      </p:grpSp>
      <p:sp>
        <p:nvSpPr>
          <p:cNvPr id="344" name="선"/>
          <p:cNvSpPr/>
          <p:nvPr/>
        </p:nvSpPr>
        <p:spPr>
          <a:xfrm>
            <a:off x="16284161" y="10127585"/>
            <a:ext cx="3242166" cy="630673"/>
          </a:xfrm>
          <a:prstGeom prst="line">
            <a:avLst/>
          </a:prstGeom>
          <a:ln w="76200">
            <a:solidFill>
              <a:srgbClr val="000000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프로젝트 개요 - 회원영역(주요기능)"/>
          <p:cNvSpPr txBox="1"/>
          <p:nvPr>
            <p:ph type="title" idx="4294967295"/>
          </p:nvPr>
        </p:nvSpPr>
        <p:spPr>
          <a:xfrm>
            <a:off x="536266" y="286704"/>
            <a:ext cx="16514606" cy="1649710"/>
          </a:xfrm>
          <a:prstGeom prst="rect">
            <a:avLst/>
          </a:prstGeom>
        </p:spPr>
        <p:txBody>
          <a:bodyPr/>
          <a:lstStyle/>
          <a:p>
            <a:pPr defTabSz="525779">
              <a:defRPr spc="200" sz="8100"/>
            </a:pPr>
            <a:r>
              <a:t>프로젝트 개요 - </a:t>
            </a:r>
            <a:r>
              <a:rPr spc="100" sz="6300"/>
              <a:t>회원영역(주요기능)</a:t>
            </a:r>
          </a:p>
        </p:txBody>
      </p:sp>
      <p:pic>
        <p:nvPicPr>
          <p:cNvPr id="347" name="스크린샷 2024-10-15 오후 9.21.34.png" descr="스크린샷 2024-10-15 오후 9.21.3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61748" y="2143744"/>
            <a:ext cx="21722243" cy="10599599"/>
          </a:xfrm>
          <a:prstGeom prst="rect">
            <a:avLst/>
          </a:prstGeom>
          <a:ln w="12700">
            <a:miter lim="400000"/>
          </a:ln>
        </p:spPr>
      </p:pic>
      <p:sp>
        <p:nvSpPr>
          <p:cNvPr id="348" name="선"/>
          <p:cNvSpPr/>
          <p:nvPr/>
        </p:nvSpPr>
        <p:spPr>
          <a:xfrm flipH="1" flipV="1">
            <a:off x="13808242" y="7422642"/>
            <a:ext cx="1670823" cy="918592"/>
          </a:xfrm>
          <a:prstGeom prst="line">
            <a:avLst/>
          </a:prstGeom>
          <a:ln w="76200">
            <a:solidFill>
              <a:srgbClr val="F42D1A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49" name="모서리가 둥근 직사각형"/>
          <p:cNvSpPr/>
          <p:nvPr/>
        </p:nvSpPr>
        <p:spPr>
          <a:xfrm>
            <a:off x="15264423" y="7942195"/>
            <a:ext cx="3363060" cy="1330308"/>
          </a:xfrm>
          <a:prstGeom prst="roundRect">
            <a:avLst>
              <a:gd name="adj" fmla="val 15000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b="0" spc="0" sz="32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350" name="모서리가 둥근 직사각형"/>
          <p:cNvSpPr/>
          <p:nvPr/>
        </p:nvSpPr>
        <p:spPr>
          <a:xfrm>
            <a:off x="10791618" y="6208057"/>
            <a:ext cx="3363058" cy="1573513"/>
          </a:xfrm>
          <a:prstGeom prst="roundRect">
            <a:avLst>
              <a:gd name="adj" fmla="val 12682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b="0" spc="0" sz="32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2" name="스크린샷 2024-10-20 오후 9.36.29.png" descr="스크린샷 2024-10-20 오후 9.36.2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68427" y="2089131"/>
            <a:ext cx="19547857" cy="11237491"/>
          </a:xfrm>
          <a:prstGeom prst="rect">
            <a:avLst/>
          </a:prstGeom>
          <a:ln w="12700">
            <a:miter lim="400000"/>
          </a:ln>
        </p:spPr>
      </p:pic>
      <p:sp>
        <p:nvSpPr>
          <p:cNvPr id="353" name="선"/>
          <p:cNvSpPr/>
          <p:nvPr/>
        </p:nvSpPr>
        <p:spPr>
          <a:xfrm flipH="1">
            <a:off x="3874720" y="6135689"/>
            <a:ext cx="3696716" cy="1391229"/>
          </a:xfrm>
          <a:prstGeom prst="line">
            <a:avLst/>
          </a:prstGeom>
          <a:ln w="76200">
            <a:solidFill>
              <a:srgbClr val="000000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54" name="선"/>
          <p:cNvSpPr/>
          <p:nvPr/>
        </p:nvSpPr>
        <p:spPr>
          <a:xfrm flipV="1">
            <a:off x="11627133" y="1804342"/>
            <a:ext cx="5078272" cy="1714231"/>
          </a:xfrm>
          <a:prstGeom prst="line">
            <a:avLst/>
          </a:prstGeom>
          <a:ln w="76200">
            <a:solidFill>
              <a:srgbClr val="000000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55" name="선"/>
          <p:cNvSpPr/>
          <p:nvPr/>
        </p:nvSpPr>
        <p:spPr>
          <a:xfrm flipV="1">
            <a:off x="15526511" y="2089130"/>
            <a:ext cx="1891644" cy="1429442"/>
          </a:xfrm>
          <a:prstGeom prst="line">
            <a:avLst/>
          </a:prstGeom>
          <a:ln w="76200">
            <a:solidFill>
              <a:srgbClr val="000000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56" name="선"/>
          <p:cNvSpPr/>
          <p:nvPr/>
        </p:nvSpPr>
        <p:spPr>
          <a:xfrm flipV="1">
            <a:off x="18463907" y="2089129"/>
            <a:ext cx="61839" cy="1897466"/>
          </a:xfrm>
          <a:prstGeom prst="line">
            <a:avLst/>
          </a:prstGeom>
          <a:ln w="76200">
            <a:solidFill>
              <a:srgbClr val="000000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57" name="선"/>
          <p:cNvSpPr/>
          <p:nvPr/>
        </p:nvSpPr>
        <p:spPr>
          <a:xfrm flipH="1" flipV="1">
            <a:off x="19696174" y="2111586"/>
            <a:ext cx="1716832" cy="7517412"/>
          </a:xfrm>
          <a:prstGeom prst="line">
            <a:avLst/>
          </a:prstGeom>
          <a:ln w="76200">
            <a:solidFill>
              <a:srgbClr val="000000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58" name="프로젝트 개요 - 유저플로우(관리자영역)"/>
          <p:cNvSpPr txBox="1"/>
          <p:nvPr>
            <p:ph type="title" idx="4294967295"/>
          </p:nvPr>
        </p:nvSpPr>
        <p:spPr>
          <a:xfrm>
            <a:off x="335157" y="297947"/>
            <a:ext cx="17056372" cy="1813638"/>
          </a:xfrm>
          <a:prstGeom prst="rect">
            <a:avLst/>
          </a:prstGeom>
        </p:spPr>
        <p:txBody>
          <a:bodyPr/>
          <a:lstStyle/>
          <a:p>
            <a:pPr defTabSz="508254">
              <a:defRPr spc="200" sz="7800"/>
            </a:pPr>
            <a:r>
              <a:t>프로젝트 개요 - </a:t>
            </a:r>
            <a:r>
              <a:rPr spc="100" sz="6000"/>
              <a:t>유저플로우(관리자영역)</a:t>
            </a:r>
          </a:p>
        </p:txBody>
      </p:sp>
      <p:grpSp>
        <p:nvGrpSpPr>
          <p:cNvPr id="361" name="터미널"/>
          <p:cNvGrpSpPr/>
          <p:nvPr/>
        </p:nvGrpSpPr>
        <p:grpSpPr>
          <a:xfrm>
            <a:off x="1175706" y="7044317"/>
            <a:ext cx="2443212" cy="965202"/>
            <a:chOff x="0" y="0"/>
            <a:chExt cx="2443210" cy="965200"/>
          </a:xfrm>
        </p:grpSpPr>
        <p:sp>
          <p:nvSpPr>
            <p:cNvPr id="359" name="도형"/>
            <p:cNvSpPr/>
            <p:nvPr/>
          </p:nvSpPr>
          <p:spPr>
            <a:xfrm>
              <a:off x="0" y="0"/>
              <a:ext cx="2443211" cy="9652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5400" y="0"/>
                  </a:moveTo>
                  <a:cubicBezTo>
                    <a:pt x="2418" y="0"/>
                    <a:pt x="0" y="4835"/>
                    <a:pt x="0" y="10800"/>
                  </a:cubicBezTo>
                  <a:cubicBezTo>
                    <a:pt x="0" y="16765"/>
                    <a:pt x="2418" y="21600"/>
                    <a:pt x="5400" y="21600"/>
                  </a:cubicBezTo>
                  <a:lnTo>
                    <a:pt x="16200" y="21600"/>
                  </a:lnTo>
                  <a:cubicBezTo>
                    <a:pt x="19182" y="21600"/>
                    <a:pt x="21600" y="16765"/>
                    <a:pt x="21600" y="10800"/>
                  </a:cubicBezTo>
                  <a:cubicBezTo>
                    <a:pt x="21600" y="4835"/>
                    <a:pt x="19182" y="0"/>
                    <a:pt x="16200" y="0"/>
                  </a:cubicBezTo>
                  <a:lnTo>
                    <a:pt x="540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b="0" spc="0" sz="4800">
                  <a:latin typeface="Avenir Next Medium"/>
                  <a:ea typeface="Avenir Next Medium"/>
                  <a:cs typeface="Avenir Next Medium"/>
                  <a:sym typeface="Avenir Next Medium"/>
                </a:defRPr>
              </a:pPr>
            </a:p>
          </p:txBody>
        </p:sp>
        <p:sp>
          <p:nvSpPr>
            <p:cNvPr id="360" name="Nav"/>
            <p:cNvSpPr txBox="1"/>
            <p:nvPr/>
          </p:nvSpPr>
          <p:spPr>
            <a:xfrm>
              <a:off x="0" y="12700"/>
              <a:ext cx="2443211" cy="939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b="0" spc="0" sz="4800">
                  <a:latin typeface="Avenir Next Medium"/>
                  <a:ea typeface="Avenir Next Medium"/>
                  <a:cs typeface="Avenir Next Medium"/>
                  <a:sym typeface="Avenir Next Medium"/>
                </a:defRPr>
              </a:lvl1pPr>
            </a:lstStyle>
            <a:p>
              <a:pPr/>
              <a:r>
                <a:t>Nav</a:t>
              </a:r>
            </a:p>
          </p:txBody>
        </p:sp>
      </p:grpSp>
      <p:grpSp>
        <p:nvGrpSpPr>
          <p:cNvPr id="364" name="터미널"/>
          <p:cNvGrpSpPr/>
          <p:nvPr/>
        </p:nvGrpSpPr>
        <p:grpSpPr>
          <a:xfrm>
            <a:off x="17418153" y="582736"/>
            <a:ext cx="2443211" cy="1221606"/>
            <a:chOff x="0" y="0"/>
            <a:chExt cx="2443209" cy="1221605"/>
          </a:xfrm>
        </p:grpSpPr>
        <p:sp>
          <p:nvSpPr>
            <p:cNvPr id="362" name="도형"/>
            <p:cNvSpPr/>
            <p:nvPr/>
          </p:nvSpPr>
          <p:spPr>
            <a:xfrm>
              <a:off x="-1" y="0"/>
              <a:ext cx="2443211" cy="12216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5400" y="0"/>
                  </a:moveTo>
                  <a:cubicBezTo>
                    <a:pt x="2418" y="0"/>
                    <a:pt x="0" y="4835"/>
                    <a:pt x="0" y="10800"/>
                  </a:cubicBezTo>
                  <a:cubicBezTo>
                    <a:pt x="0" y="16765"/>
                    <a:pt x="2418" y="21600"/>
                    <a:pt x="5400" y="21600"/>
                  </a:cubicBezTo>
                  <a:lnTo>
                    <a:pt x="16200" y="21600"/>
                  </a:lnTo>
                  <a:cubicBezTo>
                    <a:pt x="19182" y="21600"/>
                    <a:pt x="21600" y="16765"/>
                    <a:pt x="21600" y="10800"/>
                  </a:cubicBezTo>
                  <a:cubicBezTo>
                    <a:pt x="21600" y="4835"/>
                    <a:pt x="19182" y="0"/>
                    <a:pt x="16200" y="0"/>
                  </a:cubicBezTo>
                  <a:lnTo>
                    <a:pt x="540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b="0" spc="0" sz="4800">
                  <a:latin typeface="Avenir Next Medium"/>
                  <a:ea typeface="Avenir Next Medium"/>
                  <a:cs typeface="Avenir Next Medium"/>
                  <a:sym typeface="Avenir Next Medium"/>
                </a:defRPr>
              </a:pPr>
            </a:p>
          </p:txBody>
        </p:sp>
        <p:sp>
          <p:nvSpPr>
            <p:cNvPr id="363" name="Page"/>
            <p:cNvSpPr txBox="1"/>
            <p:nvPr/>
          </p:nvSpPr>
          <p:spPr>
            <a:xfrm>
              <a:off x="0" y="140902"/>
              <a:ext cx="2443210" cy="939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b="0" spc="0" sz="4800">
                  <a:latin typeface="Avenir Next Medium"/>
                  <a:ea typeface="Avenir Next Medium"/>
                  <a:cs typeface="Avenir Next Medium"/>
                  <a:sym typeface="Avenir Next Medium"/>
                </a:defRPr>
              </a:lvl1pPr>
            </a:lstStyle>
            <a:p>
              <a:pPr/>
              <a:r>
                <a:t>Page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6" name="스크린샷 2024-10-20 오후 9.37.33.png" descr="스크린샷 2024-10-20 오후 9.37.3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36793" y="1948943"/>
            <a:ext cx="22261862" cy="11079097"/>
          </a:xfrm>
          <a:prstGeom prst="rect">
            <a:avLst/>
          </a:prstGeom>
          <a:ln w="12700">
            <a:miter lim="400000"/>
          </a:ln>
        </p:spPr>
      </p:pic>
      <p:sp>
        <p:nvSpPr>
          <p:cNvPr id="367" name="프로젝트 개요-관리자영역(주요기능)"/>
          <p:cNvSpPr txBox="1"/>
          <p:nvPr>
            <p:ph type="title" idx="4294967295"/>
          </p:nvPr>
        </p:nvSpPr>
        <p:spPr>
          <a:xfrm>
            <a:off x="223650" y="239621"/>
            <a:ext cx="15536303" cy="1649714"/>
          </a:xfrm>
          <a:prstGeom prst="rect">
            <a:avLst/>
          </a:prstGeom>
        </p:spPr>
        <p:txBody>
          <a:bodyPr/>
          <a:lstStyle/>
          <a:p>
            <a:pPr defTabSz="461518">
              <a:defRPr spc="200" sz="7100"/>
            </a:pPr>
            <a:r>
              <a:t>프로젝트 개요-관리자영역</a:t>
            </a:r>
            <a:r>
              <a:rPr spc="99" sz="5500"/>
              <a:t>(주요기능)</a:t>
            </a:r>
          </a:p>
        </p:txBody>
      </p:sp>
      <p:sp>
        <p:nvSpPr>
          <p:cNvPr id="368" name="모서리가 둥근 직사각형"/>
          <p:cNvSpPr/>
          <p:nvPr/>
        </p:nvSpPr>
        <p:spPr>
          <a:xfrm>
            <a:off x="5765724" y="3974386"/>
            <a:ext cx="3363060" cy="1330308"/>
          </a:xfrm>
          <a:prstGeom prst="roundRect">
            <a:avLst>
              <a:gd name="adj" fmla="val 15000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b="0" spc="0" sz="32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369" name="모서리가 둥근 직사각형"/>
          <p:cNvSpPr/>
          <p:nvPr/>
        </p:nvSpPr>
        <p:spPr>
          <a:xfrm>
            <a:off x="5765724" y="2420229"/>
            <a:ext cx="3363060" cy="1205830"/>
          </a:xfrm>
          <a:prstGeom prst="roundRect">
            <a:avLst>
              <a:gd name="adj" fmla="val 16548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b="0" spc="0" sz="32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370" name="모서리가 둥근 직사각형"/>
          <p:cNvSpPr/>
          <p:nvPr/>
        </p:nvSpPr>
        <p:spPr>
          <a:xfrm>
            <a:off x="5765724" y="5653020"/>
            <a:ext cx="3363060" cy="1330308"/>
          </a:xfrm>
          <a:prstGeom prst="roundRect">
            <a:avLst>
              <a:gd name="adj" fmla="val 15000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b="0" spc="0" sz="32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Figma 사용…"/>
          <p:cNvSpPr txBox="1"/>
          <p:nvPr>
            <p:ph type="body" sz="half" idx="1"/>
          </p:nvPr>
        </p:nvSpPr>
        <p:spPr>
          <a:xfrm>
            <a:off x="2325497" y="4306630"/>
            <a:ext cx="19054358" cy="6625068"/>
          </a:xfrm>
          <a:prstGeom prst="rect">
            <a:avLst/>
          </a:prstGeom>
        </p:spPr>
        <p:txBody>
          <a:bodyPr/>
          <a:lstStyle/>
          <a:p>
            <a:pPr marL="987777" indent="-987777">
              <a:buClr>
                <a:srgbClr val="5E5E5E"/>
              </a:buClr>
              <a:buAutoNum type="arabicPeriod" startAt="1"/>
              <a:defRPr spc="0"/>
            </a:pPr>
            <a:r>
              <a:t>Figma 사용</a:t>
            </a:r>
          </a:p>
          <a:p>
            <a:pPr marL="987777" indent="-987777">
              <a:buClr>
                <a:srgbClr val="5E5E5E"/>
              </a:buClr>
              <a:buAutoNum type="arabicPeriod" startAt="1"/>
              <a:defRPr spc="0"/>
            </a:pPr>
            <a:r>
              <a:t>공통 / 사용자 / 관리자 구분</a:t>
            </a:r>
          </a:p>
          <a:p>
            <a:pPr marL="987777" indent="-987777">
              <a:buClr>
                <a:srgbClr val="5E5E5E"/>
              </a:buClr>
              <a:buAutoNum type="arabicPeriod" startAt="1"/>
              <a:defRPr spc="0"/>
            </a:pPr>
            <a:r>
              <a:t>색상 통일</a:t>
            </a:r>
          </a:p>
        </p:txBody>
      </p:sp>
      <p:sp>
        <p:nvSpPr>
          <p:cNvPr id="373" name="프로젝트 개요 - UI 구상"/>
          <p:cNvSpPr txBox="1"/>
          <p:nvPr>
            <p:ph type="title"/>
          </p:nvPr>
        </p:nvSpPr>
        <p:spPr>
          <a:xfrm>
            <a:off x="1172727" y="1289799"/>
            <a:ext cx="20207128" cy="1649710"/>
          </a:xfrm>
          <a:prstGeom prst="rect">
            <a:avLst/>
          </a:prstGeom>
        </p:spPr>
        <p:txBody>
          <a:bodyPr/>
          <a:lstStyle/>
          <a:p>
            <a:pPr defTabSz="578358">
              <a:defRPr spc="200" sz="8900"/>
            </a:pPr>
            <a:r>
              <a:t>프로젝트 개요 </a:t>
            </a:r>
            <a:r>
              <a:rPr sz="6900"/>
              <a:t>- UI 구상</a:t>
            </a:r>
          </a:p>
        </p:txBody>
      </p:sp>
      <p:sp>
        <p:nvSpPr>
          <p:cNvPr id="374" name="=&gt; 유저 플로우 고려"/>
          <p:cNvSpPr txBox="1"/>
          <p:nvPr/>
        </p:nvSpPr>
        <p:spPr>
          <a:xfrm>
            <a:off x="12470140" y="6214697"/>
            <a:ext cx="7040861" cy="11269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>
              <a:defRPr spc="0"/>
            </a:lvl1pPr>
          </a:lstStyle>
          <a:p>
            <a:pPr/>
            <a:r>
              <a:t> =&gt; 유저 플로우 고려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프로젝트 개요 - 데이터모델링(주요 기능 erd)"/>
          <p:cNvSpPr txBox="1"/>
          <p:nvPr>
            <p:ph type="title"/>
          </p:nvPr>
        </p:nvSpPr>
        <p:spPr>
          <a:xfrm>
            <a:off x="1329706" y="1265980"/>
            <a:ext cx="20207128" cy="1649711"/>
          </a:xfrm>
          <a:prstGeom prst="rect">
            <a:avLst/>
          </a:prstGeom>
        </p:spPr>
        <p:txBody>
          <a:bodyPr/>
          <a:lstStyle/>
          <a:p>
            <a:pPr defTabSz="578358">
              <a:defRPr spc="200" sz="8900"/>
            </a:pPr>
            <a:r>
              <a:t>프로젝트 개요 </a:t>
            </a:r>
            <a:r>
              <a:rPr sz="6900"/>
              <a:t>- 데이터모델링(주요 기능 erd) </a:t>
            </a:r>
          </a:p>
        </p:txBody>
      </p:sp>
      <p:pic>
        <p:nvPicPr>
          <p:cNvPr id="377" name="ERD(전체 심플).png" descr="ERD(전체 심플)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96267" y="2876202"/>
            <a:ext cx="22591466" cy="95737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프로젝트 개요 - 데이터모델링(회원 erd)"/>
          <p:cNvSpPr txBox="1"/>
          <p:nvPr>
            <p:ph type="title"/>
          </p:nvPr>
        </p:nvSpPr>
        <p:spPr>
          <a:xfrm>
            <a:off x="1329706" y="1265980"/>
            <a:ext cx="20207128" cy="1649711"/>
          </a:xfrm>
          <a:prstGeom prst="rect">
            <a:avLst/>
          </a:prstGeom>
        </p:spPr>
        <p:txBody>
          <a:bodyPr/>
          <a:lstStyle/>
          <a:p>
            <a:pPr defTabSz="578358">
              <a:defRPr spc="200" sz="8900"/>
            </a:pPr>
            <a:r>
              <a:t>프로젝트 개요 </a:t>
            </a:r>
            <a:r>
              <a:rPr sz="6900"/>
              <a:t>- 데이터모델링(회원 erd)</a:t>
            </a:r>
          </a:p>
        </p:txBody>
      </p:sp>
      <p:pic>
        <p:nvPicPr>
          <p:cNvPr id="380" name="ERD(회원 주요 기능).png" descr="ERD(회원 주요 기능)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49970" y="2986936"/>
            <a:ext cx="22684061" cy="950754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모든 팀원이 취업과…"/>
          <p:cNvSpPr txBox="1"/>
          <p:nvPr>
            <p:ph type="body" sz="quarter" idx="1"/>
          </p:nvPr>
        </p:nvSpPr>
        <p:spPr>
          <a:xfrm>
            <a:off x="3621828" y="5418545"/>
            <a:ext cx="7039128" cy="3831608"/>
          </a:xfrm>
          <a:prstGeom prst="rect">
            <a:avLst/>
          </a:prstGeom>
        </p:spPr>
        <p:txBody>
          <a:bodyPr lIns="50800" tIns="50800" rIns="50800" bIns="50800" anchor="t"/>
          <a:lstStyle/>
          <a:p>
            <a:pPr marL="177800" indent="-177800" algn="l" defTabSz="2641600">
              <a:lnSpc>
                <a:spcPct val="100000"/>
              </a:lnSpc>
              <a:spcBef>
                <a:spcPts val="4400"/>
              </a:spcBef>
              <a:tabLst>
                <a:tab pos="5384800" algn="l"/>
              </a:tabLst>
              <a:defRPr spc="0" sz="5000">
                <a:solidFill>
                  <a:srgbClr val="1A5C71"/>
                </a:solidFill>
              </a:defRPr>
            </a:pPr>
            <a:r>
              <a:t>모든 팀원이 취업과</a:t>
            </a:r>
          </a:p>
          <a:p>
            <a:pPr marL="177800" indent="-177800" algn="l" defTabSz="2641600">
              <a:lnSpc>
                <a:spcPct val="100000"/>
              </a:lnSpc>
              <a:spcBef>
                <a:spcPts val="4400"/>
              </a:spcBef>
              <a:tabLst>
                <a:tab pos="5384800" algn="l"/>
              </a:tabLst>
              <a:defRPr spc="0" sz="5000">
                <a:solidFill>
                  <a:srgbClr val="1A5C71"/>
                </a:solidFill>
              </a:defRPr>
            </a:pPr>
            <a:r>
              <a:t>이루고픈 목표를 향해 </a:t>
            </a:r>
          </a:p>
          <a:p>
            <a:pPr marL="177800" indent="-177800" algn="l" defTabSz="2641600">
              <a:lnSpc>
                <a:spcPct val="100000"/>
              </a:lnSpc>
              <a:spcBef>
                <a:spcPts val="4400"/>
              </a:spcBef>
              <a:tabLst>
                <a:tab pos="5384800" algn="l"/>
              </a:tabLst>
              <a:defRPr spc="0" sz="5000">
                <a:solidFill>
                  <a:srgbClr val="1A5C71"/>
                </a:solidFill>
              </a:defRPr>
            </a:pPr>
            <a:r>
              <a:t>계속해서 노력함을 의미</a:t>
            </a:r>
          </a:p>
        </p:txBody>
      </p:sp>
      <p:sp>
        <p:nvSpPr>
          <p:cNvPr id="233" name="팀명: We Are ing"/>
          <p:cNvSpPr txBox="1"/>
          <p:nvPr>
            <p:ph type="title"/>
          </p:nvPr>
        </p:nvSpPr>
        <p:spPr>
          <a:xfrm>
            <a:off x="2725220" y="2686686"/>
            <a:ext cx="8832345" cy="1287785"/>
          </a:xfrm>
          <a:prstGeom prst="rect">
            <a:avLst/>
          </a:prstGeom>
        </p:spPr>
        <p:txBody>
          <a:bodyPr/>
          <a:lstStyle>
            <a:lvl1pPr defTabSz="443991">
              <a:defRPr spc="200" sz="6800"/>
            </a:lvl1pPr>
          </a:lstStyle>
          <a:p>
            <a:pPr/>
            <a:r>
              <a:t>팀명: We Are ing</a:t>
            </a:r>
          </a:p>
        </p:txBody>
      </p:sp>
      <p:sp>
        <p:nvSpPr>
          <p:cNvPr id="234" name="프로젝트 명: WING_"/>
          <p:cNvSpPr txBox="1"/>
          <p:nvPr/>
        </p:nvSpPr>
        <p:spPr>
          <a:xfrm>
            <a:off x="13149223" y="2685971"/>
            <a:ext cx="8832345" cy="12985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ctr" defTabSz="449833">
              <a:lnSpc>
                <a:spcPct val="90000"/>
              </a:lnSpc>
              <a:spcBef>
                <a:spcPts val="0"/>
              </a:spcBef>
              <a:defRPr cap="all" spc="200" sz="6900"/>
            </a:lvl1pPr>
          </a:lstStyle>
          <a:p>
            <a:pPr/>
            <a:r>
              <a:t>프로젝트 명: WING_</a:t>
            </a:r>
          </a:p>
        </p:txBody>
      </p:sp>
      <p:sp>
        <p:nvSpPr>
          <p:cNvPr id="235" name="사용자들이 사이트를 통해…"/>
          <p:cNvSpPr txBox="1"/>
          <p:nvPr/>
        </p:nvSpPr>
        <p:spPr>
          <a:xfrm>
            <a:off x="13787922" y="5195411"/>
            <a:ext cx="8127457" cy="49807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marL="167131" indent="-167131" defTabSz="2483104">
              <a:lnSpc>
                <a:spcPct val="90000"/>
              </a:lnSpc>
              <a:spcBef>
                <a:spcPts val="4100"/>
              </a:spcBef>
              <a:tabLst>
                <a:tab pos="5054600" algn="l"/>
              </a:tabLst>
              <a:defRPr spc="0" sz="4700"/>
            </a:pPr>
            <a:r>
              <a:t>사용자들이 사이트를 통해</a:t>
            </a:r>
          </a:p>
          <a:p>
            <a:pPr marL="167131" indent="-167131" defTabSz="2483104">
              <a:lnSpc>
                <a:spcPct val="90000"/>
              </a:lnSpc>
              <a:spcBef>
                <a:spcPts val="4100"/>
              </a:spcBef>
              <a:tabLst>
                <a:tab pos="5054600" algn="l"/>
              </a:tabLst>
              <a:defRPr spc="0" sz="4700"/>
            </a:pPr>
            <a:r>
              <a:t>소비습관을 줄여 </a:t>
            </a:r>
          </a:p>
          <a:p>
            <a:pPr marL="167131" indent="-167131" defTabSz="2483104">
              <a:lnSpc>
                <a:spcPct val="90000"/>
              </a:lnSpc>
              <a:spcBef>
                <a:spcPts val="4100"/>
              </a:spcBef>
              <a:tabLst>
                <a:tab pos="5054600" algn="l"/>
              </a:tabLst>
              <a:defRPr spc="0" sz="4700"/>
            </a:pPr>
            <a:r>
              <a:t>더 나은 경제활동을 향해 </a:t>
            </a:r>
          </a:p>
          <a:p>
            <a:pPr marL="167131" indent="-167131" defTabSz="2483104">
              <a:lnSpc>
                <a:spcPct val="90000"/>
              </a:lnSpc>
              <a:spcBef>
                <a:spcPts val="4100"/>
              </a:spcBef>
              <a:tabLst>
                <a:tab pos="5054600" algn="l"/>
              </a:tabLst>
              <a:defRPr spc="0" sz="4700"/>
            </a:pPr>
            <a:r>
              <a:t>날아가길 바라는 마음으로 작명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프로젝트 개요 - 데이터모델링(관리자 erd)"/>
          <p:cNvSpPr txBox="1"/>
          <p:nvPr>
            <p:ph type="title"/>
          </p:nvPr>
        </p:nvSpPr>
        <p:spPr>
          <a:xfrm>
            <a:off x="1329706" y="1265980"/>
            <a:ext cx="20207128" cy="1649710"/>
          </a:xfrm>
          <a:prstGeom prst="rect">
            <a:avLst/>
          </a:prstGeom>
        </p:spPr>
        <p:txBody>
          <a:bodyPr/>
          <a:lstStyle/>
          <a:p>
            <a:pPr defTabSz="578358">
              <a:defRPr spc="200" sz="8900"/>
            </a:pPr>
            <a:r>
              <a:t>프로젝트 개요 </a:t>
            </a:r>
            <a:r>
              <a:rPr sz="6900"/>
              <a:t>- 데이터모델링(관리자 erd)</a:t>
            </a:r>
          </a:p>
        </p:txBody>
      </p:sp>
      <p:pic>
        <p:nvPicPr>
          <p:cNvPr id="383" name="관리자 erd.png" descr="관리자 erd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27100" y="2971800"/>
            <a:ext cx="22479000" cy="939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프로젝트 개요 - 개발 도구"/>
          <p:cNvSpPr txBox="1"/>
          <p:nvPr>
            <p:ph type="title"/>
          </p:nvPr>
        </p:nvSpPr>
        <p:spPr>
          <a:xfrm>
            <a:off x="2088436" y="1282700"/>
            <a:ext cx="20207128" cy="1649710"/>
          </a:xfrm>
          <a:prstGeom prst="rect">
            <a:avLst/>
          </a:prstGeom>
        </p:spPr>
        <p:txBody>
          <a:bodyPr/>
          <a:lstStyle/>
          <a:p>
            <a:pPr defTabSz="578358">
              <a:defRPr spc="200" sz="8900"/>
            </a:pPr>
            <a:r>
              <a:t>프로젝트 개요 </a:t>
            </a:r>
            <a:r>
              <a:rPr sz="6900"/>
              <a:t>- 개발 도구</a:t>
            </a:r>
          </a:p>
        </p:txBody>
      </p:sp>
      <p:pic>
        <p:nvPicPr>
          <p:cNvPr id="386" name="free-icon-css-3-5968242.png" descr="free-icon-css-3-596824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94839" y="8961011"/>
            <a:ext cx="2678912" cy="2546352"/>
          </a:xfrm>
          <a:prstGeom prst="rect">
            <a:avLst/>
          </a:prstGeom>
          <a:ln w="12700">
            <a:miter lim="400000"/>
          </a:ln>
        </p:spPr>
      </p:pic>
      <p:pic>
        <p:nvPicPr>
          <p:cNvPr id="387" name="pngwing.com.png" descr="pngwing.co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429785" y="8912752"/>
            <a:ext cx="1943456" cy="2642867"/>
          </a:xfrm>
          <a:prstGeom prst="rect">
            <a:avLst/>
          </a:prstGeom>
          <a:ln w="12700">
            <a:miter lim="400000"/>
          </a:ln>
        </p:spPr>
      </p:pic>
      <p:pic>
        <p:nvPicPr>
          <p:cNvPr id="388" name="free-icon-java-226777.png" descr="free-icon-java-226777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011197" y="8836235"/>
            <a:ext cx="2969670" cy="2713052"/>
          </a:xfrm>
          <a:prstGeom prst="rect">
            <a:avLst/>
          </a:prstGeom>
          <a:ln w="12700">
            <a:miter lim="400000"/>
          </a:ln>
        </p:spPr>
      </p:pic>
      <p:sp>
        <p:nvSpPr>
          <p:cNvPr id="389" name="FrontEnd"/>
          <p:cNvSpPr txBox="1"/>
          <p:nvPr/>
        </p:nvSpPr>
        <p:spPr>
          <a:xfrm>
            <a:off x="3666657" y="7796875"/>
            <a:ext cx="2967356" cy="96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FrontEnd</a:t>
            </a:r>
          </a:p>
        </p:txBody>
      </p:sp>
      <p:sp>
        <p:nvSpPr>
          <p:cNvPr id="390" name="BackEnd"/>
          <p:cNvSpPr txBox="1"/>
          <p:nvPr/>
        </p:nvSpPr>
        <p:spPr>
          <a:xfrm>
            <a:off x="12248388" y="7964671"/>
            <a:ext cx="2832101" cy="96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BackEnd</a:t>
            </a:r>
          </a:p>
        </p:txBody>
      </p:sp>
      <p:sp>
        <p:nvSpPr>
          <p:cNvPr id="391" name="DataBase"/>
          <p:cNvSpPr txBox="1"/>
          <p:nvPr/>
        </p:nvSpPr>
        <p:spPr>
          <a:xfrm>
            <a:off x="20295333" y="1282700"/>
            <a:ext cx="3065146" cy="96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DataBase</a:t>
            </a:r>
          </a:p>
        </p:txBody>
      </p:sp>
      <p:sp>
        <p:nvSpPr>
          <p:cNvPr id="392" name="Dev Tools"/>
          <p:cNvSpPr txBox="1"/>
          <p:nvPr/>
        </p:nvSpPr>
        <p:spPr>
          <a:xfrm>
            <a:off x="19359404" y="8079444"/>
            <a:ext cx="3144521" cy="96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Dev Tools</a:t>
            </a:r>
          </a:p>
        </p:txBody>
      </p:sp>
      <p:pic>
        <p:nvPicPr>
          <p:cNvPr id="393" name="pngegg.png" descr="pngegg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0056713" y="1365150"/>
            <a:ext cx="3542385" cy="3787213"/>
          </a:xfrm>
          <a:prstGeom prst="rect">
            <a:avLst/>
          </a:prstGeom>
          <a:ln w="12700">
            <a:miter lim="400000"/>
          </a:ln>
        </p:spPr>
      </p:pic>
      <p:sp>
        <p:nvSpPr>
          <p:cNvPr id="394" name="UI Design"/>
          <p:cNvSpPr txBox="1"/>
          <p:nvPr/>
        </p:nvSpPr>
        <p:spPr>
          <a:xfrm>
            <a:off x="1371586" y="3224509"/>
            <a:ext cx="3167381" cy="96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UI Design</a:t>
            </a:r>
          </a:p>
        </p:txBody>
      </p:sp>
      <p:pic>
        <p:nvPicPr>
          <p:cNvPr id="395" name="pngegg (1).png" descr="pngegg (1)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470368" y="4199047"/>
            <a:ext cx="2969818" cy="2713040"/>
          </a:xfrm>
          <a:prstGeom prst="rect">
            <a:avLst/>
          </a:prstGeom>
          <a:ln w="12700">
            <a:miter lim="400000"/>
          </a:ln>
        </p:spPr>
      </p:pic>
      <p:pic>
        <p:nvPicPr>
          <p:cNvPr id="396" name="kisspng-oracle-sql-developer-oracle-database-oracle-applic-download-oddgen-5cee176fc158e7.826414721559107439792.png" descr="kisspng-oracle-sql-developer-oracle-database-oracle-applic-download-oddgen-5cee176fc158e7.826414721559107439792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21292883" y="9023694"/>
            <a:ext cx="2157592" cy="2611358"/>
          </a:xfrm>
          <a:prstGeom prst="rect">
            <a:avLst/>
          </a:prstGeom>
          <a:ln w="12700">
            <a:miter lim="400000"/>
          </a:ln>
        </p:spPr>
      </p:pic>
      <p:pic>
        <p:nvPicPr>
          <p:cNvPr id="397" name="intellij_macos_bigsur_icon_190061.png" descr="intellij_macos_bigsur_icon_190061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8718448" y="9023694"/>
            <a:ext cx="2611357" cy="2611358"/>
          </a:xfrm>
          <a:prstGeom prst="rect">
            <a:avLst/>
          </a:prstGeom>
          <a:ln w="12700">
            <a:miter lim="400000"/>
          </a:ln>
        </p:spPr>
      </p:pic>
      <p:pic>
        <p:nvPicPr>
          <p:cNvPr id="398" name="pngwing.com.png" descr="pngwing.com.pn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517987" y="9070848"/>
            <a:ext cx="3476721" cy="2326676"/>
          </a:xfrm>
          <a:prstGeom prst="rect">
            <a:avLst/>
          </a:prstGeom>
          <a:ln w="12700">
            <a:miter lim="400000"/>
          </a:ln>
        </p:spPr>
      </p:pic>
      <p:pic>
        <p:nvPicPr>
          <p:cNvPr id="399" name="pngwing.com.png" descr="pngwing.com.png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7222559" y="4791366"/>
            <a:ext cx="2361338" cy="2326676"/>
          </a:xfrm>
          <a:prstGeom prst="rect">
            <a:avLst/>
          </a:prstGeom>
          <a:ln w="12700">
            <a:miter lim="400000"/>
          </a:ln>
        </p:spPr>
      </p:pic>
      <p:sp>
        <p:nvSpPr>
          <p:cNvPr id="400" name="Framework"/>
          <p:cNvSpPr txBox="1"/>
          <p:nvPr/>
        </p:nvSpPr>
        <p:spPr>
          <a:xfrm>
            <a:off x="15367074" y="3391468"/>
            <a:ext cx="3660141" cy="96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Framework</a:t>
            </a:r>
          </a:p>
        </p:txBody>
      </p:sp>
      <p:pic>
        <p:nvPicPr>
          <p:cNvPr id="401" name="Spring_Boot.svg.png" descr="Spring_Boot.svg.png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14439529" y="4636280"/>
            <a:ext cx="2468685" cy="2311938"/>
          </a:xfrm>
          <a:prstGeom prst="rect">
            <a:avLst/>
          </a:prstGeom>
          <a:ln w="12700">
            <a:miter lim="400000"/>
          </a:ln>
        </p:spPr>
      </p:pic>
      <p:pic>
        <p:nvPicPr>
          <p:cNvPr id="402" name="mybatis-1336519699552255094_0px.svg" descr="mybatis-1336519699552255094_0px.svg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16994652" y="4435728"/>
            <a:ext cx="2713040" cy="2713039"/>
          </a:xfrm>
          <a:prstGeom prst="rect">
            <a:avLst/>
          </a:prstGeom>
          <a:ln w="12700">
            <a:miter lim="400000"/>
          </a:ln>
        </p:spPr>
      </p:pic>
      <p:sp>
        <p:nvSpPr>
          <p:cNvPr id="403" name="Library"/>
          <p:cNvSpPr txBox="1"/>
          <p:nvPr/>
        </p:nvSpPr>
        <p:spPr>
          <a:xfrm>
            <a:off x="8643612" y="3380220"/>
            <a:ext cx="2311401" cy="96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Library</a:t>
            </a:r>
          </a:p>
        </p:txBody>
      </p:sp>
      <p:pic>
        <p:nvPicPr>
          <p:cNvPr id="404" name="Chart.js_logo.svg.png" descr="Chart.js_logo.svg.png"/>
          <p:cNvPicPr>
            <a:picLocks noChangeAspect="1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9294069" y="4476027"/>
            <a:ext cx="3128786" cy="295735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기획(2024.09.19 ~ 2024.10.18)…"/>
          <p:cNvSpPr txBox="1"/>
          <p:nvPr>
            <p:ph type="body" sz="half" idx="1"/>
          </p:nvPr>
        </p:nvSpPr>
        <p:spPr>
          <a:xfrm>
            <a:off x="2058753" y="3574848"/>
            <a:ext cx="19698280" cy="4285815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buBlip>
                <a:blip r:embed="rId2"/>
              </a:buBlip>
              <a:defRPr spc="0"/>
            </a:pPr>
            <a:r>
              <a:t>기획(2024.09.19 ~ 2024.10.18)</a:t>
            </a:r>
          </a:p>
          <a:p>
            <a:pPr lvl="1" marL="0" indent="457200">
              <a:lnSpc>
                <a:spcPct val="100000"/>
              </a:lnSpc>
              <a:buSzTx/>
              <a:buNone/>
              <a:defRPr spc="0" sz="4400"/>
            </a:pPr>
            <a:r>
              <a:t>- 주제 선정, UI 설계(피그마): 2024.09.19 ~ 2024.10.12</a:t>
            </a:r>
          </a:p>
          <a:p>
            <a:pPr lvl="1" marL="0" indent="457200">
              <a:lnSpc>
                <a:spcPct val="100000"/>
              </a:lnSpc>
              <a:buSzTx/>
              <a:buNone/>
              <a:defRPr spc="0" sz="4400"/>
            </a:pPr>
            <a:r>
              <a:t>- DB 설계: 2024.10.03 ~ 2024.10.18</a:t>
            </a:r>
          </a:p>
        </p:txBody>
      </p:sp>
      <p:sp>
        <p:nvSpPr>
          <p:cNvPr id="407" name="프로젝트 수행 절차"/>
          <p:cNvSpPr txBox="1"/>
          <p:nvPr>
            <p:ph type="title"/>
          </p:nvPr>
        </p:nvSpPr>
        <p:spPr>
          <a:xfrm>
            <a:off x="2088436" y="1282700"/>
            <a:ext cx="20207128" cy="1649710"/>
          </a:xfrm>
          <a:prstGeom prst="rect">
            <a:avLst/>
          </a:prstGeom>
        </p:spPr>
        <p:txBody>
          <a:bodyPr/>
          <a:lstStyle>
            <a:lvl1pPr defTabSz="578358">
              <a:defRPr spc="200" sz="8900"/>
            </a:lvl1pPr>
          </a:lstStyle>
          <a:p>
            <a:pPr/>
            <a:r>
              <a:t>프로젝트 수행 절차</a:t>
            </a:r>
          </a:p>
        </p:txBody>
      </p:sp>
      <p:sp>
        <p:nvSpPr>
          <p:cNvPr id="408" name="코드 작성(2024.10.20 ~ 2024.11.11)…"/>
          <p:cNvSpPr txBox="1"/>
          <p:nvPr/>
        </p:nvSpPr>
        <p:spPr>
          <a:xfrm>
            <a:off x="2088436" y="8118344"/>
            <a:ext cx="20207128" cy="368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marL="881944" indent="-881944">
              <a:buSzPct val="100000"/>
              <a:buBlip>
                <a:blip r:embed="rId2"/>
              </a:buBlip>
              <a:defRPr spc="0"/>
            </a:pPr>
            <a:r>
              <a:t>코드 작성(2024.10.20 ~ 2024.11.11)</a:t>
            </a:r>
          </a:p>
          <a:p>
            <a:pPr marL="881944" indent="-881944">
              <a:buSzPct val="100000"/>
              <a:buBlip>
                <a:blip r:embed="rId2"/>
              </a:buBlip>
              <a:defRPr spc="0"/>
            </a:pPr>
            <a:r>
              <a:t>테스트(2024.11.12 ~. 2024.11.19)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프로젝트 수행 결과 - 로그인, 회원가입"/>
          <p:cNvSpPr txBox="1"/>
          <p:nvPr>
            <p:ph type="title"/>
          </p:nvPr>
        </p:nvSpPr>
        <p:spPr>
          <a:xfrm>
            <a:off x="2088436" y="1282700"/>
            <a:ext cx="20207128" cy="1649710"/>
          </a:xfrm>
          <a:prstGeom prst="rect">
            <a:avLst/>
          </a:prstGeom>
        </p:spPr>
        <p:txBody>
          <a:bodyPr/>
          <a:lstStyle/>
          <a:p>
            <a:pPr defTabSz="578358">
              <a:defRPr spc="200" sz="8900"/>
            </a:pPr>
            <a:r>
              <a:t>프로젝트 수행 결과 </a:t>
            </a:r>
            <a:r>
              <a:rPr sz="6900"/>
              <a:t>- 로그인, 회원가입</a:t>
            </a:r>
          </a:p>
        </p:txBody>
      </p:sp>
      <p:pic>
        <p:nvPicPr>
          <p:cNvPr id="411" name="로그인 페이지.png" descr="로그인 페이지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948485" y="2900546"/>
            <a:ext cx="6994017" cy="9546399"/>
          </a:xfrm>
          <a:prstGeom prst="rect">
            <a:avLst/>
          </a:prstGeom>
          <a:ln w="12700">
            <a:miter lim="400000"/>
          </a:ln>
        </p:spPr>
      </p:pic>
      <p:pic>
        <p:nvPicPr>
          <p:cNvPr id="412" name="회원가입 페이지.png" descr="회원가입 페이지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952478" y="2919753"/>
            <a:ext cx="6994016" cy="95463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프로젝트 수행 결과 - 계정 찾기, 비밀번호 찾기"/>
          <p:cNvSpPr txBox="1"/>
          <p:nvPr>
            <p:ph type="title"/>
          </p:nvPr>
        </p:nvSpPr>
        <p:spPr>
          <a:xfrm>
            <a:off x="2088434" y="1282700"/>
            <a:ext cx="21094294" cy="1649710"/>
          </a:xfrm>
          <a:prstGeom prst="rect">
            <a:avLst/>
          </a:prstGeom>
        </p:spPr>
        <p:txBody>
          <a:bodyPr/>
          <a:lstStyle/>
          <a:p>
            <a:pPr defTabSz="578358">
              <a:defRPr spc="200" sz="8900"/>
            </a:pPr>
            <a:r>
              <a:t>프로젝트 수행 결과 </a:t>
            </a:r>
            <a:r>
              <a:rPr sz="6900"/>
              <a:t>- 계정 찾기, 비밀번호 찾기</a:t>
            </a:r>
          </a:p>
        </p:txBody>
      </p:sp>
      <p:pic>
        <p:nvPicPr>
          <p:cNvPr id="415" name="계정찾기.png" descr="계정찾기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345622" y="3015775"/>
            <a:ext cx="7052136" cy="9223116"/>
          </a:xfrm>
          <a:prstGeom prst="rect">
            <a:avLst/>
          </a:prstGeom>
          <a:ln w="12700">
            <a:miter lim="400000"/>
          </a:ln>
        </p:spPr>
      </p:pic>
      <p:pic>
        <p:nvPicPr>
          <p:cNvPr id="416" name="비밀번호 찾기.png" descr="비밀번호 찾기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382500" y="3009900"/>
            <a:ext cx="7048500" cy="9220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프로젝트 수행 결과 - (회원)가계부"/>
          <p:cNvSpPr txBox="1"/>
          <p:nvPr>
            <p:ph type="title"/>
          </p:nvPr>
        </p:nvSpPr>
        <p:spPr>
          <a:xfrm>
            <a:off x="2088436" y="1282700"/>
            <a:ext cx="20207128" cy="1649710"/>
          </a:xfrm>
          <a:prstGeom prst="rect">
            <a:avLst/>
          </a:prstGeom>
        </p:spPr>
        <p:txBody>
          <a:bodyPr/>
          <a:lstStyle/>
          <a:p>
            <a:pPr defTabSz="578358">
              <a:defRPr spc="200" sz="8900"/>
            </a:pPr>
            <a:r>
              <a:t>프로젝트 수행 결과 </a:t>
            </a:r>
            <a:r>
              <a:rPr sz="6900"/>
              <a:t>- (회원)가계부</a:t>
            </a:r>
          </a:p>
        </p:txBody>
      </p:sp>
      <p:pic>
        <p:nvPicPr>
          <p:cNvPr id="419" name="가계부list.PNG" descr="가계부lis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67561" y="3011047"/>
            <a:ext cx="20309570" cy="9476045"/>
          </a:xfrm>
          <a:prstGeom prst="rect">
            <a:avLst/>
          </a:prstGeom>
          <a:ln w="12700">
            <a:miter lim="400000"/>
          </a:ln>
        </p:spPr>
      </p:pic>
      <p:sp>
        <p:nvSpPr>
          <p:cNvPr id="420" name="모서리가 둥근 직사각형"/>
          <p:cNvSpPr/>
          <p:nvPr/>
        </p:nvSpPr>
        <p:spPr>
          <a:xfrm>
            <a:off x="5832981" y="4768598"/>
            <a:ext cx="16690544" cy="644332"/>
          </a:xfrm>
          <a:prstGeom prst="roundRect">
            <a:avLst>
              <a:gd name="adj" fmla="val 30970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b="0" spc="0" sz="32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421" name="선"/>
          <p:cNvSpPr/>
          <p:nvPr/>
        </p:nvSpPr>
        <p:spPr>
          <a:xfrm flipV="1">
            <a:off x="17616929" y="2144633"/>
            <a:ext cx="1501645" cy="2301783"/>
          </a:xfrm>
          <a:prstGeom prst="line">
            <a:avLst/>
          </a:prstGeom>
          <a:ln w="76200">
            <a:solidFill>
              <a:srgbClr val="FC2500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422" name="가계부 작성"/>
          <p:cNvSpPr txBox="1"/>
          <p:nvPr/>
        </p:nvSpPr>
        <p:spPr>
          <a:xfrm>
            <a:off x="18635000" y="1129467"/>
            <a:ext cx="3660565" cy="8763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825500">
              <a:lnSpc>
                <a:spcPct val="100000"/>
              </a:lnSpc>
              <a:spcBef>
                <a:spcPts val="0"/>
              </a:spcBef>
              <a:defRPr b="0" spc="0" sz="45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가계부 작성</a:t>
            </a:r>
          </a:p>
        </p:txBody>
      </p:sp>
      <p:sp>
        <p:nvSpPr>
          <p:cNvPr id="423" name="모서리가 둥근 직사각형"/>
          <p:cNvSpPr/>
          <p:nvPr/>
        </p:nvSpPr>
        <p:spPr>
          <a:xfrm>
            <a:off x="21054947" y="7426973"/>
            <a:ext cx="1506905" cy="644333"/>
          </a:xfrm>
          <a:prstGeom prst="roundRect">
            <a:avLst>
              <a:gd name="adj" fmla="val 30970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b="0" spc="0" sz="32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프로젝트 수행 결과 - (회원)가계부"/>
          <p:cNvSpPr txBox="1"/>
          <p:nvPr>
            <p:ph type="title"/>
          </p:nvPr>
        </p:nvSpPr>
        <p:spPr>
          <a:xfrm>
            <a:off x="2088436" y="1282700"/>
            <a:ext cx="20207128" cy="1649710"/>
          </a:xfrm>
          <a:prstGeom prst="rect">
            <a:avLst/>
          </a:prstGeom>
        </p:spPr>
        <p:txBody>
          <a:bodyPr/>
          <a:lstStyle/>
          <a:p>
            <a:pPr defTabSz="578358">
              <a:defRPr spc="200" sz="8900"/>
            </a:pPr>
            <a:r>
              <a:t>프로젝트 수행 결과 </a:t>
            </a:r>
            <a:r>
              <a:rPr sz="6900"/>
              <a:t>- (회원)가계부</a:t>
            </a:r>
          </a:p>
        </p:txBody>
      </p:sp>
      <p:pic>
        <p:nvPicPr>
          <p:cNvPr id="426" name="가계부수정전1.PNG" descr="가계부수정전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68695" y="3011969"/>
            <a:ext cx="20307302" cy="9474201"/>
          </a:xfrm>
          <a:prstGeom prst="rect">
            <a:avLst/>
          </a:prstGeom>
          <a:ln w="12700">
            <a:miter lim="400000"/>
          </a:ln>
        </p:spPr>
      </p:pic>
      <p:sp>
        <p:nvSpPr>
          <p:cNvPr id="427" name="모서리가 둥근 직사각형"/>
          <p:cNvSpPr/>
          <p:nvPr/>
        </p:nvSpPr>
        <p:spPr>
          <a:xfrm>
            <a:off x="21175183" y="3999083"/>
            <a:ext cx="1506905" cy="644333"/>
          </a:xfrm>
          <a:prstGeom prst="roundRect">
            <a:avLst>
              <a:gd name="adj" fmla="val 30970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b="0" spc="0" sz="32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428" name="모서리가 둥근 직사각형"/>
          <p:cNvSpPr/>
          <p:nvPr/>
        </p:nvSpPr>
        <p:spPr>
          <a:xfrm>
            <a:off x="12713057" y="9932840"/>
            <a:ext cx="1198517" cy="644332"/>
          </a:xfrm>
          <a:prstGeom prst="roundRect">
            <a:avLst>
              <a:gd name="adj" fmla="val 30970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b="0" spc="0" sz="32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429" name="모서리가 둥근 직사각형"/>
          <p:cNvSpPr/>
          <p:nvPr/>
        </p:nvSpPr>
        <p:spPr>
          <a:xfrm>
            <a:off x="13982982" y="9932840"/>
            <a:ext cx="1198517" cy="644332"/>
          </a:xfrm>
          <a:prstGeom prst="roundRect">
            <a:avLst>
              <a:gd name="adj" fmla="val 30970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b="0" spc="0" sz="32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430" name="선"/>
          <p:cNvSpPr/>
          <p:nvPr/>
        </p:nvSpPr>
        <p:spPr>
          <a:xfrm flipH="1" flipV="1">
            <a:off x="21770477" y="2193152"/>
            <a:ext cx="158159" cy="1558075"/>
          </a:xfrm>
          <a:prstGeom prst="line">
            <a:avLst/>
          </a:prstGeom>
          <a:ln w="76200">
            <a:solidFill>
              <a:srgbClr val="FC2500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431" name="선"/>
          <p:cNvSpPr/>
          <p:nvPr/>
        </p:nvSpPr>
        <p:spPr>
          <a:xfrm>
            <a:off x="15524810" y="10265871"/>
            <a:ext cx="1928300" cy="2"/>
          </a:xfrm>
          <a:prstGeom prst="line">
            <a:avLst/>
          </a:prstGeom>
          <a:ln w="76200">
            <a:solidFill>
              <a:srgbClr val="FC2500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432" name="선"/>
          <p:cNvSpPr/>
          <p:nvPr/>
        </p:nvSpPr>
        <p:spPr>
          <a:xfrm flipH="1">
            <a:off x="10374169" y="10313965"/>
            <a:ext cx="1928300" cy="2"/>
          </a:xfrm>
          <a:prstGeom prst="line">
            <a:avLst/>
          </a:prstGeom>
          <a:ln w="76200">
            <a:solidFill>
              <a:srgbClr val="FC2500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433" name="가계부로 이동"/>
          <p:cNvSpPr txBox="1"/>
          <p:nvPr/>
        </p:nvSpPr>
        <p:spPr>
          <a:xfrm>
            <a:off x="18469889" y="1129467"/>
            <a:ext cx="4680398" cy="8763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825500">
              <a:lnSpc>
                <a:spcPct val="100000"/>
              </a:lnSpc>
              <a:spcBef>
                <a:spcPts val="0"/>
              </a:spcBef>
              <a:defRPr b="0" spc="0" sz="45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가계부로 이동</a:t>
            </a:r>
          </a:p>
        </p:txBody>
      </p:sp>
      <p:sp>
        <p:nvSpPr>
          <p:cNvPr id="434" name="해당 글 수정"/>
          <p:cNvSpPr txBox="1"/>
          <p:nvPr/>
        </p:nvSpPr>
        <p:spPr>
          <a:xfrm>
            <a:off x="17758322" y="9816855"/>
            <a:ext cx="3447420" cy="8763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825500">
              <a:lnSpc>
                <a:spcPct val="100000"/>
              </a:lnSpc>
              <a:spcBef>
                <a:spcPts val="0"/>
              </a:spcBef>
              <a:defRPr b="0" spc="0" sz="45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해당 글 수정</a:t>
            </a:r>
          </a:p>
        </p:txBody>
      </p:sp>
      <p:sp>
        <p:nvSpPr>
          <p:cNvPr id="435" name="해당 글 삭제"/>
          <p:cNvSpPr txBox="1"/>
          <p:nvPr/>
        </p:nvSpPr>
        <p:spPr>
          <a:xfrm>
            <a:off x="6554261" y="9875815"/>
            <a:ext cx="3447420" cy="8763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825500">
              <a:lnSpc>
                <a:spcPct val="100000"/>
              </a:lnSpc>
              <a:spcBef>
                <a:spcPts val="0"/>
              </a:spcBef>
              <a:defRPr b="0" spc="0" sz="45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해당 글 삭제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프로젝트 수행 결과 - (회원)카드 종류"/>
          <p:cNvSpPr txBox="1"/>
          <p:nvPr>
            <p:ph type="title"/>
          </p:nvPr>
        </p:nvSpPr>
        <p:spPr>
          <a:xfrm>
            <a:off x="2088436" y="1282700"/>
            <a:ext cx="20207128" cy="1649710"/>
          </a:xfrm>
          <a:prstGeom prst="rect">
            <a:avLst/>
          </a:prstGeom>
        </p:spPr>
        <p:txBody>
          <a:bodyPr/>
          <a:lstStyle/>
          <a:p>
            <a:pPr defTabSz="578358">
              <a:defRPr spc="200" sz="8900"/>
            </a:pPr>
            <a:r>
              <a:t>프로젝트 수행 결과 </a:t>
            </a:r>
            <a:r>
              <a:rPr sz="6900"/>
              <a:t>- (회원)카드 종류</a:t>
            </a:r>
          </a:p>
        </p:txBody>
      </p:sp>
      <p:pic>
        <p:nvPicPr>
          <p:cNvPr id="438" name="KakaoTalk_Photo_2024-11-15-21-22-07.png" descr="KakaoTalk_Photo_2024-11-15-21-22-0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38400" y="2882900"/>
            <a:ext cx="19342100" cy="96393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프로젝트 수행 결과 - (회원)카드 신청"/>
          <p:cNvSpPr txBox="1"/>
          <p:nvPr>
            <p:ph type="title"/>
          </p:nvPr>
        </p:nvSpPr>
        <p:spPr>
          <a:xfrm>
            <a:off x="2088436" y="1282700"/>
            <a:ext cx="20207128" cy="1649710"/>
          </a:xfrm>
          <a:prstGeom prst="rect">
            <a:avLst/>
          </a:prstGeom>
        </p:spPr>
        <p:txBody>
          <a:bodyPr/>
          <a:lstStyle/>
          <a:p>
            <a:pPr defTabSz="578358">
              <a:defRPr spc="200" sz="8900"/>
            </a:pPr>
            <a:r>
              <a:t>프로젝트 수행 결과 </a:t>
            </a:r>
            <a:r>
              <a:rPr sz="6900"/>
              <a:t>- (회원)카드 신청</a:t>
            </a:r>
          </a:p>
        </p:txBody>
      </p:sp>
      <p:pic>
        <p:nvPicPr>
          <p:cNvPr id="441" name="상세내용1.PNG" descr="상세내용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31662" y="2867625"/>
            <a:ext cx="16448812" cy="9639302"/>
          </a:xfrm>
          <a:prstGeom prst="rect">
            <a:avLst/>
          </a:prstGeom>
          <a:ln w="12700">
            <a:miter lim="400000"/>
          </a:ln>
        </p:spPr>
      </p:pic>
      <p:pic>
        <p:nvPicPr>
          <p:cNvPr id="442" name="스크린샷 2024-11-13 오후 9.08.08.png" descr="스크린샷 2024-11-13 오후 9.08.08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343930" y="3224508"/>
            <a:ext cx="6657122" cy="6351544"/>
          </a:xfrm>
          <a:prstGeom prst="rect">
            <a:avLst/>
          </a:prstGeom>
          <a:ln w="12700">
            <a:miter lim="400000"/>
          </a:ln>
        </p:spPr>
      </p:pic>
      <p:sp>
        <p:nvSpPr>
          <p:cNvPr id="443" name="모서리가 둥근 직사각형"/>
          <p:cNvSpPr/>
          <p:nvPr/>
        </p:nvSpPr>
        <p:spPr>
          <a:xfrm>
            <a:off x="12830757" y="5573509"/>
            <a:ext cx="1506905" cy="644332"/>
          </a:xfrm>
          <a:prstGeom prst="roundRect">
            <a:avLst>
              <a:gd name="adj" fmla="val 30970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b="0" spc="0" sz="32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444" name="선"/>
          <p:cNvSpPr/>
          <p:nvPr/>
        </p:nvSpPr>
        <p:spPr>
          <a:xfrm>
            <a:off x="14535393" y="5878805"/>
            <a:ext cx="3067058" cy="2"/>
          </a:xfrm>
          <a:prstGeom prst="line">
            <a:avLst/>
          </a:prstGeom>
          <a:ln w="76200">
            <a:solidFill>
              <a:srgbClr val="FC2500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프로젝트 수행 결과 - (회원)게시판"/>
          <p:cNvSpPr txBox="1"/>
          <p:nvPr>
            <p:ph type="title"/>
          </p:nvPr>
        </p:nvSpPr>
        <p:spPr>
          <a:xfrm>
            <a:off x="2088436" y="1282700"/>
            <a:ext cx="20207128" cy="1649710"/>
          </a:xfrm>
          <a:prstGeom prst="rect">
            <a:avLst/>
          </a:prstGeom>
        </p:spPr>
        <p:txBody>
          <a:bodyPr/>
          <a:lstStyle/>
          <a:p>
            <a:pPr defTabSz="578358">
              <a:defRPr spc="200" sz="8900"/>
            </a:pPr>
            <a:r>
              <a:t>프로젝트 수행 결과 </a:t>
            </a:r>
            <a:r>
              <a:rPr sz="6900"/>
              <a:t>- (회원)게시판</a:t>
            </a:r>
          </a:p>
        </p:txBody>
      </p:sp>
      <p:pic>
        <p:nvPicPr>
          <p:cNvPr id="447" name="회원 게시판 리스트.png" descr="회원 게시판 리스트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8000" y="2882900"/>
            <a:ext cx="19100800" cy="9588500"/>
          </a:xfrm>
          <a:prstGeom prst="rect">
            <a:avLst/>
          </a:prstGeom>
          <a:ln w="12700">
            <a:miter lim="400000"/>
          </a:ln>
        </p:spPr>
      </p:pic>
      <p:sp>
        <p:nvSpPr>
          <p:cNvPr id="448" name="모서리가 둥근 직사각형"/>
          <p:cNvSpPr/>
          <p:nvPr/>
        </p:nvSpPr>
        <p:spPr>
          <a:xfrm>
            <a:off x="6161525" y="5251925"/>
            <a:ext cx="15465495" cy="429159"/>
          </a:xfrm>
          <a:prstGeom prst="roundRect">
            <a:avLst>
              <a:gd name="adj" fmla="val 46497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b="0" spc="0" sz="32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449" name="선"/>
          <p:cNvSpPr/>
          <p:nvPr/>
        </p:nvSpPr>
        <p:spPr>
          <a:xfrm>
            <a:off x="18047864" y="5838423"/>
            <a:ext cx="935080" cy="1442862"/>
          </a:xfrm>
          <a:prstGeom prst="line">
            <a:avLst/>
          </a:prstGeom>
          <a:ln w="76200">
            <a:solidFill>
              <a:srgbClr val="FC2500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450" name="모서리가 둥근 직사각형"/>
          <p:cNvSpPr/>
          <p:nvPr/>
        </p:nvSpPr>
        <p:spPr>
          <a:xfrm>
            <a:off x="20622905" y="3855434"/>
            <a:ext cx="1506906" cy="644333"/>
          </a:xfrm>
          <a:prstGeom prst="roundRect">
            <a:avLst>
              <a:gd name="adj" fmla="val 30970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b="0" spc="0" sz="32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451" name="모서리가 둥근 직사각형"/>
          <p:cNvSpPr/>
          <p:nvPr/>
        </p:nvSpPr>
        <p:spPr>
          <a:xfrm>
            <a:off x="18073214" y="11932738"/>
            <a:ext cx="1506906" cy="429159"/>
          </a:xfrm>
          <a:prstGeom prst="roundRect">
            <a:avLst>
              <a:gd name="adj" fmla="val 46497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b="0" spc="0" sz="32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452" name="상세 페이지 이동"/>
          <p:cNvSpPr txBox="1"/>
          <p:nvPr/>
        </p:nvSpPr>
        <p:spPr>
          <a:xfrm>
            <a:off x="18261686" y="7517002"/>
            <a:ext cx="5515429" cy="8763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825500">
              <a:lnSpc>
                <a:spcPct val="100000"/>
              </a:lnSpc>
              <a:spcBef>
                <a:spcPts val="0"/>
              </a:spcBef>
              <a:defRPr b="0" spc="0" sz="45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상세 페이지 이동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국하현(팀장)…"/>
          <p:cNvSpPr txBox="1"/>
          <p:nvPr>
            <p:ph type="body" sz="quarter" idx="1"/>
          </p:nvPr>
        </p:nvSpPr>
        <p:spPr>
          <a:xfrm>
            <a:off x="1751773" y="7293646"/>
            <a:ext cx="6441969" cy="5002831"/>
          </a:xfrm>
          <a:prstGeom prst="rect">
            <a:avLst/>
          </a:prstGeom>
        </p:spPr>
        <p:txBody>
          <a:bodyPr/>
          <a:lstStyle/>
          <a:p>
            <a:pPr marL="755952" indent="-755952">
              <a:buBlip>
                <a:blip r:embed="rId2"/>
              </a:buBlip>
              <a:defRPr spc="0"/>
            </a:pPr>
            <a:r>
              <a:t> 국하현(팀장)</a:t>
            </a:r>
          </a:p>
          <a:p>
            <a:pPr marL="0" indent="0">
              <a:lnSpc>
                <a:spcPct val="100000"/>
              </a:lnSpc>
              <a:buSzTx/>
              <a:buNone/>
              <a:defRPr spc="0"/>
            </a:pPr>
            <a:r>
              <a:t>- 깃허브 / 문서 관리자</a:t>
            </a:r>
          </a:p>
          <a:p>
            <a:pPr marL="0" indent="0">
              <a:lnSpc>
                <a:spcPct val="100000"/>
              </a:lnSpc>
              <a:buSzTx/>
              <a:buNone/>
              <a:defRPr spc="0"/>
            </a:pPr>
            <a:r>
              <a:t>- FRONT-END 통합</a:t>
            </a:r>
          </a:p>
        </p:txBody>
      </p:sp>
      <p:sp>
        <p:nvSpPr>
          <p:cNvPr id="238" name="팀원 구성 및 역할 분담"/>
          <p:cNvSpPr txBox="1"/>
          <p:nvPr>
            <p:ph type="title"/>
          </p:nvPr>
        </p:nvSpPr>
        <p:spPr>
          <a:xfrm>
            <a:off x="1138181" y="1282700"/>
            <a:ext cx="20207128" cy="1649710"/>
          </a:xfrm>
          <a:prstGeom prst="rect">
            <a:avLst/>
          </a:prstGeom>
        </p:spPr>
        <p:txBody>
          <a:bodyPr/>
          <a:lstStyle>
            <a:lvl1pPr defTabSz="578358">
              <a:defRPr spc="200" sz="8900"/>
            </a:lvl1pPr>
          </a:lstStyle>
          <a:p>
            <a:pPr/>
            <a:r>
              <a:t>팀원 구성 및 역할 분담</a:t>
            </a:r>
          </a:p>
        </p:txBody>
      </p:sp>
      <p:sp>
        <p:nvSpPr>
          <p:cNvPr id="239" name="김민재(팀원)…"/>
          <p:cNvSpPr txBox="1"/>
          <p:nvPr/>
        </p:nvSpPr>
        <p:spPr>
          <a:xfrm>
            <a:off x="9622017" y="7293646"/>
            <a:ext cx="6276862" cy="5002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marL="755952" indent="-755952">
              <a:buSzPct val="100000"/>
              <a:buBlip>
                <a:blip r:embed="rId2"/>
              </a:buBlip>
              <a:defRPr spc="0"/>
            </a:pPr>
            <a:r>
              <a:t> 김민재(팀원)</a:t>
            </a:r>
          </a:p>
          <a:p>
            <a:pPr>
              <a:lnSpc>
                <a:spcPct val="100000"/>
              </a:lnSpc>
              <a:defRPr spc="0"/>
            </a:pPr>
            <a:r>
              <a:t>- BACK-END 통합</a:t>
            </a:r>
          </a:p>
        </p:txBody>
      </p:sp>
      <p:sp>
        <p:nvSpPr>
          <p:cNvPr id="240" name="김진우(팀원)…"/>
          <p:cNvSpPr txBox="1"/>
          <p:nvPr/>
        </p:nvSpPr>
        <p:spPr>
          <a:xfrm>
            <a:off x="17492259" y="7293646"/>
            <a:ext cx="5963214" cy="5002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marL="755952" indent="-755952">
              <a:buSzPct val="100000"/>
              <a:buBlip>
                <a:blip r:embed="rId2"/>
              </a:buBlip>
              <a:defRPr spc="0"/>
            </a:pPr>
            <a:r>
              <a:t> 김진우(팀원)</a:t>
            </a:r>
          </a:p>
          <a:p>
            <a:pPr>
              <a:lnSpc>
                <a:spcPct val="100000"/>
              </a:lnSpc>
              <a:defRPr spc="0"/>
            </a:pPr>
            <a:r>
              <a:t>- DBA</a:t>
            </a:r>
          </a:p>
        </p:txBody>
      </p:sp>
      <p:pic>
        <p:nvPicPr>
          <p:cNvPr id="241" name="khh-removebg-preview.png" descr="khh-removebg-preview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457651" y="923332"/>
            <a:ext cx="8779769" cy="8304647"/>
          </a:xfrm>
          <a:prstGeom prst="rect">
            <a:avLst/>
          </a:prstGeom>
          <a:ln w="12700">
            <a:miter lim="400000"/>
          </a:ln>
        </p:spPr>
      </p:pic>
      <p:pic>
        <p:nvPicPr>
          <p:cNvPr id="242" name="kjw-removebg-preview.png" descr="kjw-removebg-preview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6877495" y="2612634"/>
            <a:ext cx="5762533" cy="5580863"/>
          </a:xfrm>
          <a:prstGeom prst="rect">
            <a:avLst/>
          </a:prstGeom>
          <a:ln w="12700">
            <a:miter lim="400000"/>
          </a:ln>
        </p:spPr>
      </p:pic>
      <p:pic>
        <p:nvPicPr>
          <p:cNvPr id="243" name="kmj-removebg-preview.png" descr="kmj-removebg-preview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958599" y="3099921"/>
            <a:ext cx="4343796" cy="473871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프로젝트 수행 결과 - (회원)게시글 상세"/>
          <p:cNvSpPr txBox="1"/>
          <p:nvPr>
            <p:ph type="title"/>
          </p:nvPr>
        </p:nvSpPr>
        <p:spPr>
          <a:xfrm>
            <a:off x="2088436" y="1282700"/>
            <a:ext cx="20207128" cy="1649710"/>
          </a:xfrm>
          <a:prstGeom prst="rect">
            <a:avLst/>
          </a:prstGeom>
        </p:spPr>
        <p:txBody>
          <a:bodyPr/>
          <a:lstStyle/>
          <a:p>
            <a:pPr defTabSz="578358">
              <a:defRPr spc="200" sz="8900"/>
            </a:pPr>
            <a:r>
              <a:t>프로젝트 수행 결과 </a:t>
            </a:r>
            <a:r>
              <a:rPr sz="6900"/>
              <a:t>- (회원)게시글 상세</a:t>
            </a:r>
          </a:p>
        </p:txBody>
      </p:sp>
      <p:pic>
        <p:nvPicPr>
          <p:cNvPr id="455" name="KakaoTalk_Photo_2024-11-15-21-24-10.png" descr="KakaoTalk_Photo_2024-11-15-21-24-1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8000" y="2882900"/>
            <a:ext cx="19100800" cy="9588500"/>
          </a:xfrm>
          <a:prstGeom prst="rect">
            <a:avLst/>
          </a:prstGeom>
          <a:ln w="12700">
            <a:miter lim="400000"/>
          </a:ln>
        </p:spPr>
      </p:pic>
      <p:sp>
        <p:nvSpPr>
          <p:cNvPr id="456" name="모서리가 둥근 직사각형"/>
          <p:cNvSpPr/>
          <p:nvPr/>
        </p:nvSpPr>
        <p:spPr>
          <a:xfrm>
            <a:off x="20814473" y="2954168"/>
            <a:ext cx="1506906" cy="644333"/>
          </a:xfrm>
          <a:prstGeom prst="roundRect">
            <a:avLst>
              <a:gd name="adj" fmla="val 30970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b="0" spc="0" sz="32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457" name="모서리가 둥근 직사각형"/>
          <p:cNvSpPr/>
          <p:nvPr/>
        </p:nvSpPr>
        <p:spPr>
          <a:xfrm>
            <a:off x="20128278" y="10412414"/>
            <a:ext cx="1094626" cy="438896"/>
          </a:xfrm>
          <a:prstGeom prst="roundRect">
            <a:avLst>
              <a:gd name="adj" fmla="val 45466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b="0" spc="0" sz="32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프로젝트 수행 결과 - (회원)게시글 수정"/>
          <p:cNvSpPr txBox="1"/>
          <p:nvPr>
            <p:ph type="title"/>
          </p:nvPr>
        </p:nvSpPr>
        <p:spPr>
          <a:xfrm>
            <a:off x="2088436" y="1282700"/>
            <a:ext cx="20207128" cy="1649710"/>
          </a:xfrm>
          <a:prstGeom prst="rect">
            <a:avLst/>
          </a:prstGeom>
        </p:spPr>
        <p:txBody>
          <a:bodyPr/>
          <a:lstStyle/>
          <a:p>
            <a:pPr defTabSz="578358">
              <a:defRPr spc="200" sz="8900"/>
            </a:pPr>
            <a:r>
              <a:t>프로젝트 수행 결과 </a:t>
            </a:r>
            <a:r>
              <a:rPr sz="6900"/>
              <a:t>- (회원)게시글 수정</a:t>
            </a:r>
          </a:p>
        </p:txBody>
      </p:sp>
      <p:pic>
        <p:nvPicPr>
          <p:cNvPr id="460" name="KakaoTalk_Photo_2024-11-15-21-26-05.png" descr="KakaoTalk_Photo_2024-11-15-21-26-0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8000" y="2882900"/>
            <a:ext cx="19100800" cy="9588500"/>
          </a:xfrm>
          <a:prstGeom prst="rect">
            <a:avLst/>
          </a:prstGeom>
          <a:ln w="12700">
            <a:miter lim="400000"/>
          </a:ln>
        </p:spPr>
      </p:pic>
      <p:sp>
        <p:nvSpPr>
          <p:cNvPr id="461" name="모서리가 둥근 직사각형"/>
          <p:cNvSpPr/>
          <p:nvPr/>
        </p:nvSpPr>
        <p:spPr>
          <a:xfrm>
            <a:off x="17631674" y="9411859"/>
            <a:ext cx="1506905" cy="609389"/>
          </a:xfrm>
          <a:prstGeom prst="roundRect">
            <a:avLst>
              <a:gd name="adj" fmla="val 32745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b="0" spc="0" sz="32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프로젝트 수행 결과 - (회원)게시글 추가"/>
          <p:cNvSpPr txBox="1"/>
          <p:nvPr>
            <p:ph type="title"/>
          </p:nvPr>
        </p:nvSpPr>
        <p:spPr>
          <a:xfrm>
            <a:off x="2088436" y="1282700"/>
            <a:ext cx="20207128" cy="1649710"/>
          </a:xfrm>
          <a:prstGeom prst="rect">
            <a:avLst/>
          </a:prstGeom>
        </p:spPr>
        <p:txBody>
          <a:bodyPr/>
          <a:lstStyle/>
          <a:p>
            <a:pPr defTabSz="578358">
              <a:defRPr spc="200" sz="8900"/>
            </a:pPr>
            <a:r>
              <a:t>프로젝트 수행 결과 </a:t>
            </a:r>
            <a:r>
              <a:rPr sz="6900"/>
              <a:t>- (회원)게시글 추가</a:t>
            </a:r>
          </a:p>
        </p:txBody>
      </p:sp>
      <p:pic>
        <p:nvPicPr>
          <p:cNvPr id="464" name="KakaoTalk_Photo_2024-11-15-21-26-52.png" descr="KakaoTalk_Photo_2024-11-15-21-26-5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8000" y="2882900"/>
            <a:ext cx="19100800" cy="9588500"/>
          </a:xfrm>
          <a:prstGeom prst="rect">
            <a:avLst/>
          </a:prstGeom>
          <a:ln w="12700">
            <a:miter lim="400000"/>
          </a:ln>
        </p:spPr>
      </p:pic>
      <p:sp>
        <p:nvSpPr>
          <p:cNvPr id="465" name="모서리가 둥근 직사각형"/>
          <p:cNvSpPr/>
          <p:nvPr/>
        </p:nvSpPr>
        <p:spPr>
          <a:xfrm>
            <a:off x="17469174" y="10646409"/>
            <a:ext cx="1559876" cy="570057"/>
          </a:xfrm>
          <a:prstGeom prst="roundRect">
            <a:avLst>
              <a:gd name="adj" fmla="val 35005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b="0" spc="0" sz="32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프로젝트 수행 결과 - (회원)공지사항"/>
          <p:cNvSpPr txBox="1"/>
          <p:nvPr>
            <p:ph type="title"/>
          </p:nvPr>
        </p:nvSpPr>
        <p:spPr>
          <a:xfrm>
            <a:off x="2088436" y="1282700"/>
            <a:ext cx="20207128" cy="1649710"/>
          </a:xfrm>
          <a:prstGeom prst="rect">
            <a:avLst/>
          </a:prstGeom>
        </p:spPr>
        <p:txBody>
          <a:bodyPr/>
          <a:lstStyle/>
          <a:p>
            <a:pPr defTabSz="578358">
              <a:defRPr spc="200" sz="8900"/>
            </a:pPr>
            <a:r>
              <a:t>프로젝트 수행 결과 </a:t>
            </a:r>
            <a:r>
              <a:rPr sz="6900"/>
              <a:t>- (회원)공지사항</a:t>
            </a:r>
          </a:p>
        </p:txBody>
      </p:sp>
      <p:sp>
        <p:nvSpPr>
          <p:cNvPr id="468" name="모서리가 둥근 직사각형"/>
          <p:cNvSpPr/>
          <p:nvPr/>
        </p:nvSpPr>
        <p:spPr>
          <a:xfrm>
            <a:off x="17952840" y="11779543"/>
            <a:ext cx="1506906" cy="644332"/>
          </a:xfrm>
          <a:prstGeom prst="roundRect">
            <a:avLst>
              <a:gd name="adj" fmla="val 30970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b="0" spc="0" sz="32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pic>
        <p:nvPicPr>
          <p:cNvPr id="469" name="회원 공지사항 리스트.png" descr="회원 공지사항 리스트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8000" y="2882900"/>
            <a:ext cx="19100800" cy="9588500"/>
          </a:xfrm>
          <a:prstGeom prst="rect">
            <a:avLst/>
          </a:prstGeom>
          <a:ln w="12700">
            <a:miter lim="400000"/>
          </a:ln>
        </p:spPr>
      </p:pic>
      <p:sp>
        <p:nvSpPr>
          <p:cNvPr id="470" name="모서리가 둥근 직사각형"/>
          <p:cNvSpPr/>
          <p:nvPr/>
        </p:nvSpPr>
        <p:spPr>
          <a:xfrm>
            <a:off x="6375346" y="5251925"/>
            <a:ext cx="15465495" cy="429159"/>
          </a:xfrm>
          <a:prstGeom prst="roundRect">
            <a:avLst>
              <a:gd name="adj" fmla="val 46497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b="0" spc="0" sz="32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471" name="선"/>
          <p:cNvSpPr/>
          <p:nvPr/>
        </p:nvSpPr>
        <p:spPr>
          <a:xfrm>
            <a:off x="18261685" y="5889223"/>
            <a:ext cx="885851" cy="1392062"/>
          </a:xfrm>
          <a:prstGeom prst="line">
            <a:avLst/>
          </a:prstGeom>
          <a:ln w="76200">
            <a:solidFill>
              <a:srgbClr val="FC2500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472" name="상세 페이지 이동"/>
          <p:cNvSpPr txBox="1"/>
          <p:nvPr/>
        </p:nvSpPr>
        <p:spPr>
          <a:xfrm>
            <a:off x="18261686" y="7517002"/>
            <a:ext cx="5515429" cy="8763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825500">
              <a:lnSpc>
                <a:spcPct val="100000"/>
              </a:lnSpc>
              <a:spcBef>
                <a:spcPts val="0"/>
              </a:spcBef>
              <a:defRPr b="0" spc="0" sz="45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상세 페이지 이동</a:t>
            </a:r>
          </a:p>
        </p:txBody>
      </p:sp>
      <p:sp>
        <p:nvSpPr>
          <p:cNvPr id="473" name="모서리가 둥근 직사각형"/>
          <p:cNvSpPr/>
          <p:nvPr/>
        </p:nvSpPr>
        <p:spPr>
          <a:xfrm>
            <a:off x="18073214" y="11932738"/>
            <a:ext cx="1506906" cy="429159"/>
          </a:xfrm>
          <a:prstGeom prst="roundRect">
            <a:avLst>
              <a:gd name="adj" fmla="val 46497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b="0" spc="0" sz="32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프로젝트 수행 결과 - (회원)공지사항 상세"/>
          <p:cNvSpPr txBox="1"/>
          <p:nvPr>
            <p:ph type="title"/>
          </p:nvPr>
        </p:nvSpPr>
        <p:spPr>
          <a:xfrm>
            <a:off x="2088436" y="1282700"/>
            <a:ext cx="20207128" cy="1649710"/>
          </a:xfrm>
          <a:prstGeom prst="rect">
            <a:avLst/>
          </a:prstGeom>
        </p:spPr>
        <p:txBody>
          <a:bodyPr/>
          <a:lstStyle/>
          <a:p>
            <a:pPr defTabSz="578358">
              <a:defRPr spc="200" sz="8900"/>
            </a:pPr>
            <a:r>
              <a:t>프로젝트 수행 결과 </a:t>
            </a:r>
            <a:r>
              <a:rPr sz="6900"/>
              <a:t>- (회원)공지사항 상세</a:t>
            </a:r>
          </a:p>
        </p:txBody>
      </p:sp>
      <p:pic>
        <p:nvPicPr>
          <p:cNvPr id="476" name="회원 공지사항 디테일.png" descr="회원 공지사항 디테일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8000" y="2882900"/>
            <a:ext cx="19100800" cy="9588500"/>
          </a:xfrm>
          <a:prstGeom prst="rect">
            <a:avLst/>
          </a:prstGeom>
          <a:ln w="12700">
            <a:miter lim="400000"/>
          </a:ln>
        </p:spPr>
      </p:pic>
      <p:sp>
        <p:nvSpPr>
          <p:cNvPr id="477" name="모서리가 둥근 직사각형"/>
          <p:cNvSpPr/>
          <p:nvPr/>
        </p:nvSpPr>
        <p:spPr>
          <a:xfrm>
            <a:off x="20603939" y="3172155"/>
            <a:ext cx="1506905" cy="644333"/>
          </a:xfrm>
          <a:prstGeom prst="roundRect">
            <a:avLst>
              <a:gd name="adj" fmla="val 30970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b="0" spc="0" sz="32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프로젝트 수행 결과 - (회원)1대1문의"/>
          <p:cNvSpPr txBox="1"/>
          <p:nvPr>
            <p:ph type="title"/>
          </p:nvPr>
        </p:nvSpPr>
        <p:spPr>
          <a:xfrm>
            <a:off x="2088436" y="1282700"/>
            <a:ext cx="20207128" cy="1649710"/>
          </a:xfrm>
          <a:prstGeom prst="rect">
            <a:avLst/>
          </a:prstGeom>
        </p:spPr>
        <p:txBody>
          <a:bodyPr/>
          <a:lstStyle/>
          <a:p>
            <a:pPr defTabSz="578358">
              <a:defRPr spc="200" sz="8900"/>
            </a:pPr>
            <a:r>
              <a:t>프로젝트 수행 결과 </a:t>
            </a:r>
            <a:r>
              <a:rPr sz="6900"/>
              <a:t>- (회원)1대1문의</a:t>
            </a:r>
          </a:p>
        </p:txBody>
      </p:sp>
      <p:pic>
        <p:nvPicPr>
          <p:cNvPr id="480" name="회원 문의 리스트.png" descr="회원 문의 리스트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8000" y="2882900"/>
            <a:ext cx="19100800" cy="9588500"/>
          </a:xfrm>
          <a:prstGeom prst="rect">
            <a:avLst/>
          </a:prstGeom>
          <a:ln w="12700">
            <a:miter lim="400000"/>
          </a:ln>
        </p:spPr>
      </p:pic>
      <p:sp>
        <p:nvSpPr>
          <p:cNvPr id="481" name="모서리가 둥근 직사각형"/>
          <p:cNvSpPr/>
          <p:nvPr/>
        </p:nvSpPr>
        <p:spPr>
          <a:xfrm>
            <a:off x="20824454" y="3876407"/>
            <a:ext cx="1211847" cy="570058"/>
          </a:xfrm>
          <a:prstGeom prst="roundRect">
            <a:avLst>
              <a:gd name="adj" fmla="val 35005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b="0" spc="0" sz="32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482" name="모서리가 둥근 직사각형"/>
          <p:cNvSpPr/>
          <p:nvPr/>
        </p:nvSpPr>
        <p:spPr>
          <a:xfrm>
            <a:off x="6437062" y="5210200"/>
            <a:ext cx="15465494" cy="429159"/>
          </a:xfrm>
          <a:prstGeom prst="roundRect">
            <a:avLst>
              <a:gd name="adj" fmla="val 46497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b="0" spc="0" sz="32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483" name="선"/>
          <p:cNvSpPr/>
          <p:nvPr/>
        </p:nvSpPr>
        <p:spPr>
          <a:xfrm>
            <a:off x="18323399" y="5885596"/>
            <a:ext cx="915577" cy="1353962"/>
          </a:xfrm>
          <a:prstGeom prst="line">
            <a:avLst/>
          </a:prstGeom>
          <a:ln w="76200">
            <a:solidFill>
              <a:srgbClr val="FC2500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484" name="상세 페이지 이동"/>
          <p:cNvSpPr txBox="1"/>
          <p:nvPr/>
        </p:nvSpPr>
        <p:spPr>
          <a:xfrm>
            <a:off x="18261686" y="7517002"/>
            <a:ext cx="5515429" cy="8763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825500">
              <a:lnSpc>
                <a:spcPct val="100000"/>
              </a:lnSpc>
              <a:spcBef>
                <a:spcPts val="0"/>
              </a:spcBef>
              <a:defRPr b="0" spc="0" sz="45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상세 페이지 이동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프로젝트 수행 결과 - (회원)1대1문의 추가"/>
          <p:cNvSpPr txBox="1"/>
          <p:nvPr>
            <p:ph type="title"/>
          </p:nvPr>
        </p:nvSpPr>
        <p:spPr>
          <a:xfrm>
            <a:off x="2088436" y="1282700"/>
            <a:ext cx="20207128" cy="1649710"/>
          </a:xfrm>
          <a:prstGeom prst="rect">
            <a:avLst/>
          </a:prstGeom>
        </p:spPr>
        <p:txBody>
          <a:bodyPr/>
          <a:lstStyle/>
          <a:p>
            <a:pPr defTabSz="578358">
              <a:defRPr spc="200" sz="8900"/>
            </a:pPr>
            <a:r>
              <a:t>프로젝트 수행 결과 </a:t>
            </a:r>
            <a:r>
              <a:rPr sz="6900"/>
              <a:t>- (회원)1대1문의 추가</a:t>
            </a:r>
          </a:p>
        </p:txBody>
      </p:sp>
      <p:pic>
        <p:nvPicPr>
          <p:cNvPr id="487" name="회원 문의 추가.png" descr="회원 문의 추가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8000" y="2882900"/>
            <a:ext cx="19100800" cy="9588500"/>
          </a:xfrm>
          <a:prstGeom prst="rect">
            <a:avLst/>
          </a:prstGeom>
          <a:ln w="12700">
            <a:miter lim="400000"/>
          </a:ln>
        </p:spPr>
      </p:pic>
      <p:sp>
        <p:nvSpPr>
          <p:cNvPr id="488" name="모서리가 둥근 직사각형"/>
          <p:cNvSpPr/>
          <p:nvPr/>
        </p:nvSpPr>
        <p:spPr>
          <a:xfrm>
            <a:off x="9448517" y="11087162"/>
            <a:ext cx="1660173" cy="649943"/>
          </a:xfrm>
          <a:prstGeom prst="roundRect">
            <a:avLst>
              <a:gd name="adj" fmla="val 30702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b="0" spc="0" sz="32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489" name="모서리가 둥근 직사각형"/>
          <p:cNvSpPr/>
          <p:nvPr/>
        </p:nvSpPr>
        <p:spPr>
          <a:xfrm>
            <a:off x="16736941" y="11087162"/>
            <a:ext cx="1660172" cy="649943"/>
          </a:xfrm>
          <a:prstGeom prst="roundRect">
            <a:avLst>
              <a:gd name="adj" fmla="val 30702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b="0" spc="0" sz="32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프로젝트 수행 결과 - (회원)1대1문의 상세"/>
          <p:cNvSpPr txBox="1"/>
          <p:nvPr>
            <p:ph type="title"/>
          </p:nvPr>
        </p:nvSpPr>
        <p:spPr>
          <a:xfrm>
            <a:off x="2088436" y="1282700"/>
            <a:ext cx="20207128" cy="1649710"/>
          </a:xfrm>
          <a:prstGeom prst="rect">
            <a:avLst/>
          </a:prstGeom>
        </p:spPr>
        <p:txBody>
          <a:bodyPr/>
          <a:lstStyle/>
          <a:p>
            <a:pPr defTabSz="578358">
              <a:defRPr spc="200" sz="8900"/>
            </a:pPr>
            <a:r>
              <a:t>프로젝트 수행 결과 </a:t>
            </a:r>
            <a:r>
              <a:rPr sz="6900"/>
              <a:t>- (회원)1대1문의 상세</a:t>
            </a:r>
          </a:p>
        </p:txBody>
      </p:sp>
      <p:pic>
        <p:nvPicPr>
          <p:cNvPr id="492" name="회원 문의 디테일.png" descr="회원 문의 디테일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8000" y="2882900"/>
            <a:ext cx="19100800" cy="9588500"/>
          </a:xfrm>
          <a:prstGeom prst="rect">
            <a:avLst/>
          </a:prstGeom>
          <a:ln w="12700">
            <a:miter lim="400000"/>
          </a:ln>
        </p:spPr>
      </p:pic>
      <p:sp>
        <p:nvSpPr>
          <p:cNvPr id="493" name="모서리가 둥근 직사각형"/>
          <p:cNvSpPr/>
          <p:nvPr/>
        </p:nvSpPr>
        <p:spPr>
          <a:xfrm>
            <a:off x="20376486" y="3185876"/>
            <a:ext cx="1660173" cy="649943"/>
          </a:xfrm>
          <a:prstGeom prst="roundRect">
            <a:avLst>
              <a:gd name="adj" fmla="val 30702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b="0" spc="0" sz="32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프로젝트 수행 결과 - (회원)마이페이지"/>
          <p:cNvSpPr txBox="1"/>
          <p:nvPr>
            <p:ph type="title"/>
          </p:nvPr>
        </p:nvSpPr>
        <p:spPr>
          <a:xfrm>
            <a:off x="2088436" y="1282700"/>
            <a:ext cx="20207128" cy="1649710"/>
          </a:xfrm>
          <a:prstGeom prst="rect">
            <a:avLst/>
          </a:prstGeom>
        </p:spPr>
        <p:txBody>
          <a:bodyPr/>
          <a:lstStyle/>
          <a:p>
            <a:pPr defTabSz="578358">
              <a:defRPr spc="200" sz="8900"/>
            </a:pPr>
            <a:r>
              <a:t>프로젝트 수행 결과 </a:t>
            </a:r>
            <a:r>
              <a:rPr sz="6900"/>
              <a:t>- (회원)마이페이지</a:t>
            </a:r>
          </a:p>
        </p:txBody>
      </p:sp>
      <p:pic>
        <p:nvPicPr>
          <p:cNvPr id="496" name="mypage화면.PNG" descr="mypage화면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73300" y="3009900"/>
            <a:ext cx="20307300" cy="9474200"/>
          </a:xfrm>
          <a:prstGeom prst="rect">
            <a:avLst/>
          </a:prstGeom>
          <a:ln w="12700">
            <a:miter lim="400000"/>
          </a:ln>
        </p:spPr>
      </p:pic>
      <p:sp>
        <p:nvSpPr>
          <p:cNvPr id="497" name="모서리가 둥근 직사각형"/>
          <p:cNvSpPr/>
          <p:nvPr/>
        </p:nvSpPr>
        <p:spPr>
          <a:xfrm>
            <a:off x="13287657" y="8616173"/>
            <a:ext cx="1400195" cy="644332"/>
          </a:xfrm>
          <a:prstGeom prst="roundRect">
            <a:avLst>
              <a:gd name="adj" fmla="val 30970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b="0" spc="0" sz="32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498" name="모서리가 둥근 직사각형"/>
          <p:cNvSpPr/>
          <p:nvPr/>
        </p:nvSpPr>
        <p:spPr>
          <a:xfrm>
            <a:off x="20652905" y="8616173"/>
            <a:ext cx="1400195" cy="644332"/>
          </a:xfrm>
          <a:prstGeom prst="roundRect">
            <a:avLst>
              <a:gd name="adj" fmla="val 30970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b="0" spc="0" sz="32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499" name="모서리가 둥근 직사각형"/>
          <p:cNvSpPr/>
          <p:nvPr/>
        </p:nvSpPr>
        <p:spPr>
          <a:xfrm>
            <a:off x="19835296" y="10610001"/>
            <a:ext cx="1400195" cy="1118797"/>
          </a:xfrm>
          <a:prstGeom prst="roundRect">
            <a:avLst>
              <a:gd name="adj" fmla="val 17836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b="0" spc="0" sz="32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500" name="선"/>
          <p:cNvSpPr/>
          <p:nvPr/>
        </p:nvSpPr>
        <p:spPr>
          <a:xfrm flipV="1">
            <a:off x="18237274" y="4956047"/>
            <a:ext cx="891975" cy="1233895"/>
          </a:xfrm>
          <a:prstGeom prst="line">
            <a:avLst/>
          </a:prstGeom>
          <a:ln w="76200">
            <a:solidFill>
              <a:srgbClr val="FC2500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501" name="가계부 기반…"/>
          <p:cNvSpPr txBox="1"/>
          <p:nvPr/>
        </p:nvSpPr>
        <p:spPr>
          <a:xfrm>
            <a:off x="18069469" y="2932410"/>
            <a:ext cx="5916781" cy="1651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b="0" spc="0" sz="45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가계부 기반 </a:t>
            </a:r>
          </a:p>
          <a:p>
            <a:pPr algn="ctr" defTabSz="825500">
              <a:lnSpc>
                <a:spcPct val="100000"/>
              </a:lnSpc>
              <a:spcBef>
                <a:spcPts val="0"/>
              </a:spcBef>
              <a:defRPr b="0" spc="0" sz="45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회원 소비 백분율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프로젝트 수행 결과 - (회원)마이페이지"/>
          <p:cNvSpPr txBox="1"/>
          <p:nvPr>
            <p:ph type="title"/>
          </p:nvPr>
        </p:nvSpPr>
        <p:spPr>
          <a:xfrm>
            <a:off x="2088436" y="1282700"/>
            <a:ext cx="20207128" cy="1649710"/>
          </a:xfrm>
          <a:prstGeom prst="rect">
            <a:avLst/>
          </a:prstGeom>
        </p:spPr>
        <p:txBody>
          <a:bodyPr/>
          <a:lstStyle/>
          <a:p>
            <a:pPr defTabSz="578358">
              <a:defRPr spc="200" sz="8900"/>
            </a:pPr>
            <a:r>
              <a:t>프로젝트 수행 결과 </a:t>
            </a:r>
            <a:r>
              <a:rPr sz="6900"/>
              <a:t>- (회원)마이페이지</a:t>
            </a:r>
          </a:p>
        </p:txBody>
      </p:sp>
      <p:pic>
        <p:nvPicPr>
          <p:cNvPr id="504" name="페이백.png" descr="페이백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73300" y="3009900"/>
            <a:ext cx="20307300" cy="9474200"/>
          </a:xfrm>
          <a:prstGeom prst="rect">
            <a:avLst/>
          </a:prstGeom>
          <a:ln w="12700">
            <a:miter lim="400000"/>
          </a:ln>
        </p:spPr>
      </p:pic>
      <p:sp>
        <p:nvSpPr>
          <p:cNvPr id="505" name="모서리가 둥근 직사각형"/>
          <p:cNvSpPr/>
          <p:nvPr/>
        </p:nvSpPr>
        <p:spPr>
          <a:xfrm>
            <a:off x="21377783" y="3674323"/>
            <a:ext cx="1049412" cy="501244"/>
          </a:xfrm>
          <a:prstGeom prst="roundRect">
            <a:avLst>
              <a:gd name="adj" fmla="val 39810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b="0" spc="0" sz="32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담당 기능"/>
          <p:cNvSpPr txBox="1"/>
          <p:nvPr>
            <p:ph type="title"/>
          </p:nvPr>
        </p:nvSpPr>
        <p:spPr>
          <a:xfrm>
            <a:off x="1156108" y="1282700"/>
            <a:ext cx="20207128" cy="1649710"/>
          </a:xfrm>
          <a:prstGeom prst="rect">
            <a:avLst/>
          </a:prstGeom>
        </p:spPr>
        <p:txBody>
          <a:bodyPr/>
          <a:lstStyle>
            <a:lvl1pPr defTabSz="578358">
              <a:defRPr spc="200" sz="8900"/>
            </a:lvl1pPr>
          </a:lstStyle>
          <a:p>
            <a:pPr/>
            <a:r>
              <a:t>담당 기능</a:t>
            </a:r>
          </a:p>
        </p:txBody>
      </p:sp>
      <p:sp>
        <p:nvSpPr>
          <p:cNvPr id="246" name="- 공통 UI / Util 기능, 인증 페이지…"/>
          <p:cNvSpPr txBox="1"/>
          <p:nvPr>
            <p:ph type="body" sz="quarter" idx="1"/>
          </p:nvPr>
        </p:nvSpPr>
        <p:spPr>
          <a:xfrm>
            <a:off x="762170" y="5439139"/>
            <a:ext cx="7575416" cy="6548157"/>
          </a:xfrm>
          <a:prstGeom prst="rect">
            <a:avLst/>
          </a:prstGeom>
        </p:spPr>
        <p:txBody>
          <a:bodyPr/>
          <a:lstStyle/>
          <a:p>
            <a:pPr marL="0" indent="0" defTabSz="298702">
              <a:lnSpc>
                <a:spcPct val="100000"/>
              </a:lnSpc>
              <a:spcBef>
                <a:spcPts val="3600"/>
              </a:spcBef>
              <a:buSzTx/>
              <a:buNone/>
              <a:defRPr spc="0" sz="4200"/>
            </a:pPr>
            <a:r>
              <a:t>-</a:t>
            </a:r>
            <a:r>
              <a:rPr sz="3700"/>
              <a:t> 공통 UI / Util 기능, 인증 페이지</a:t>
            </a:r>
            <a:endParaRPr sz="3700"/>
          </a:p>
          <a:p>
            <a:pPr marL="0" indent="0" defTabSz="298702">
              <a:lnSpc>
                <a:spcPct val="100000"/>
              </a:lnSpc>
              <a:spcBef>
                <a:spcPts val="3600"/>
              </a:spcBef>
              <a:buSzTx/>
              <a:buNone/>
              <a:defRPr spc="0" sz="3700"/>
            </a:pPr>
            <a:r>
              <a:t>- 관리자</a:t>
            </a:r>
          </a:p>
          <a:p>
            <a:pPr lvl="1" marL="0" indent="384047" defTabSz="298702">
              <a:lnSpc>
                <a:spcPct val="100000"/>
              </a:lnSpc>
              <a:spcBef>
                <a:spcPts val="3600"/>
              </a:spcBef>
              <a:buSzTx/>
              <a:buNone/>
              <a:defRPr spc="0" sz="3700"/>
            </a:pPr>
            <a:r>
              <a:t>- 카드 관리, 판매 카드 현황</a:t>
            </a:r>
          </a:p>
          <a:p>
            <a:pPr marL="0" indent="0" defTabSz="298702">
              <a:lnSpc>
                <a:spcPct val="100000"/>
              </a:lnSpc>
              <a:spcBef>
                <a:spcPts val="3600"/>
              </a:spcBef>
              <a:buSzTx/>
              <a:buNone/>
              <a:defRPr spc="0" sz="3700"/>
            </a:pPr>
            <a:r>
              <a:t>- 사용자</a:t>
            </a:r>
          </a:p>
          <a:p>
            <a:pPr lvl="1" marL="0" indent="384047" defTabSz="298702">
              <a:lnSpc>
                <a:spcPct val="100000"/>
              </a:lnSpc>
              <a:spcBef>
                <a:spcPts val="3600"/>
              </a:spcBef>
              <a:buSzTx/>
              <a:buNone/>
              <a:defRPr spc="0" sz="3700"/>
            </a:pPr>
            <a:r>
              <a:t>- 카드 종류 / 신청</a:t>
            </a:r>
          </a:p>
          <a:p>
            <a:pPr lvl="1" marL="0" indent="384047" defTabSz="298702">
              <a:lnSpc>
                <a:spcPct val="100000"/>
              </a:lnSpc>
              <a:spcBef>
                <a:spcPts val="3600"/>
              </a:spcBef>
              <a:buSzTx/>
              <a:buNone/>
              <a:defRPr spc="0" sz="3700"/>
            </a:pPr>
            <a:r>
              <a:t>- 마이페이지 카드 추천 / 소비 백분율</a:t>
            </a:r>
          </a:p>
        </p:txBody>
      </p:sp>
      <p:sp>
        <p:nvSpPr>
          <p:cNvPr id="247" name="국하현(팀장, FE)"/>
          <p:cNvSpPr txBox="1"/>
          <p:nvPr/>
        </p:nvSpPr>
        <p:spPr>
          <a:xfrm>
            <a:off x="1442003" y="3895506"/>
            <a:ext cx="5367323" cy="96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755952" indent="-755952">
              <a:buSzPct val="100000"/>
              <a:buBlip>
                <a:blip r:embed="rId2"/>
              </a:buBlip>
            </a:lvl1pPr>
          </a:lstStyle>
          <a:p>
            <a:pPr/>
            <a:r>
              <a:t> 국하현(팀장, FE)</a:t>
            </a:r>
          </a:p>
        </p:txBody>
      </p:sp>
      <p:sp>
        <p:nvSpPr>
          <p:cNvPr id="248" name="김민재(팀원, BE)"/>
          <p:cNvSpPr txBox="1"/>
          <p:nvPr/>
        </p:nvSpPr>
        <p:spPr>
          <a:xfrm>
            <a:off x="8642005" y="3895506"/>
            <a:ext cx="5423838" cy="96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755952" indent="-755952">
              <a:buSzPct val="100000"/>
              <a:buBlip>
                <a:blip r:embed="rId2"/>
              </a:buBlip>
            </a:lvl1pPr>
          </a:lstStyle>
          <a:p>
            <a:pPr/>
            <a:r>
              <a:t> 김민재(팀원, BE)</a:t>
            </a:r>
          </a:p>
        </p:txBody>
      </p:sp>
      <p:sp>
        <p:nvSpPr>
          <p:cNvPr id="249" name="김진우(팀원, DBA)"/>
          <p:cNvSpPr txBox="1"/>
          <p:nvPr/>
        </p:nvSpPr>
        <p:spPr>
          <a:xfrm>
            <a:off x="15898522" y="3895506"/>
            <a:ext cx="5999148" cy="96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755952" indent="-755952">
              <a:buSzPct val="100000"/>
              <a:buBlip>
                <a:blip r:embed="rId2"/>
              </a:buBlip>
            </a:lvl1pPr>
          </a:lstStyle>
          <a:p>
            <a:pPr/>
            <a:r>
              <a:t> 김진우(팀원, DBA)</a:t>
            </a:r>
          </a:p>
        </p:txBody>
      </p:sp>
      <p:sp>
        <p:nvSpPr>
          <p:cNvPr id="250" name="- 디렉터리 구조 설계…"/>
          <p:cNvSpPr txBox="1"/>
          <p:nvPr/>
        </p:nvSpPr>
        <p:spPr>
          <a:xfrm>
            <a:off x="8801444" y="5439139"/>
            <a:ext cx="6637667" cy="65481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>
              <a:lnSpc>
                <a:spcPct val="100000"/>
              </a:lnSpc>
              <a:defRPr spc="0" sz="3700"/>
            </a:pPr>
            <a:r>
              <a:t>- 디렉터리 구조 설계</a:t>
            </a:r>
            <a:endParaRPr spc="45"/>
          </a:p>
          <a:p>
            <a:pPr>
              <a:lnSpc>
                <a:spcPct val="100000"/>
              </a:lnSpc>
              <a:defRPr spc="0" sz="3700"/>
            </a:pPr>
            <a:r>
              <a:t>- 관리자</a:t>
            </a:r>
            <a:endParaRPr spc="45"/>
          </a:p>
          <a:p>
            <a:pPr lvl="1" indent="457200">
              <a:lnSpc>
                <a:spcPct val="100000"/>
              </a:lnSpc>
              <a:defRPr spc="0" sz="3700"/>
            </a:pPr>
            <a:r>
              <a:t>- 회원, 가계부 관리</a:t>
            </a:r>
            <a:endParaRPr spc="45"/>
          </a:p>
          <a:p>
            <a:pPr>
              <a:lnSpc>
                <a:spcPct val="100000"/>
              </a:lnSpc>
              <a:defRPr spc="0" sz="3700"/>
            </a:pPr>
            <a:r>
              <a:t>- 사용자</a:t>
            </a:r>
            <a:endParaRPr spc="45"/>
          </a:p>
          <a:p>
            <a:pPr lvl="1" indent="457200">
              <a:lnSpc>
                <a:spcPct val="100000"/>
              </a:lnSpc>
              <a:defRPr spc="0" sz="3700"/>
            </a:pPr>
            <a:r>
              <a:t>- 마이페이지, 가계부</a:t>
            </a:r>
          </a:p>
        </p:txBody>
      </p:sp>
      <p:sp>
        <p:nvSpPr>
          <p:cNvPr id="251" name="- DB 설계 및 ERD 제작…"/>
          <p:cNvSpPr txBox="1"/>
          <p:nvPr/>
        </p:nvSpPr>
        <p:spPr>
          <a:xfrm>
            <a:off x="15902967" y="5439139"/>
            <a:ext cx="7743664" cy="65481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defTabSz="309372">
              <a:lnSpc>
                <a:spcPct val="100000"/>
              </a:lnSpc>
              <a:spcBef>
                <a:spcPts val="3700"/>
              </a:spcBef>
              <a:defRPr spc="0" sz="3700"/>
            </a:pPr>
            <a:r>
              <a:t>- DB 설계 및 ERD 제작</a:t>
            </a:r>
            <a:endParaRPr spc="39"/>
          </a:p>
          <a:p>
            <a:pPr defTabSz="309372">
              <a:lnSpc>
                <a:spcPct val="100000"/>
              </a:lnSpc>
              <a:spcBef>
                <a:spcPts val="3700"/>
              </a:spcBef>
              <a:defRPr spc="0" sz="3700"/>
            </a:pPr>
            <a:r>
              <a:t>- 관리자</a:t>
            </a:r>
            <a:endParaRPr spc="39"/>
          </a:p>
          <a:p>
            <a:pPr lvl="1" indent="397763" defTabSz="309372">
              <a:lnSpc>
                <a:spcPct val="100000"/>
              </a:lnSpc>
              <a:spcBef>
                <a:spcPts val="3700"/>
              </a:spcBef>
              <a:defRPr spc="0" sz="3700"/>
            </a:pPr>
            <a:r>
              <a:t>- 카테고리 / 결제수단 관리</a:t>
            </a:r>
            <a:endParaRPr spc="39"/>
          </a:p>
          <a:p>
            <a:pPr lvl="1" indent="397763" defTabSz="309372">
              <a:lnSpc>
                <a:spcPct val="100000"/>
              </a:lnSpc>
              <a:spcBef>
                <a:spcPts val="3700"/>
              </a:spcBef>
              <a:defRPr spc="0" sz="3700"/>
            </a:pPr>
            <a:r>
              <a:t>-  게시판 / 고객센터 관리</a:t>
            </a:r>
            <a:endParaRPr spc="39"/>
          </a:p>
          <a:p>
            <a:pPr defTabSz="309372">
              <a:lnSpc>
                <a:spcPct val="100000"/>
              </a:lnSpc>
              <a:spcBef>
                <a:spcPts val="3700"/>
              </a:spcBef>
              <a:defRPr spc="0" sz="3700"/>
            </a:pPr>
            <a:r>
              <a:t>- 사용자</a:t>
            </a:r>
            <a:endParaRPr spc="39"/>
          </a:p>
          <a:p>
            <a:pPr lvl="1" indent="397763" defTabSz="309372">
              <a:lnSpc>
                <a:spcPct val="100000"/>
              </a:lnSpc>
              <a:spcBef>
                <a:spcPts val="3700"/>
              </a:spcBef>
              <a:defRPr spc="0" sz="3700"/>
            </a:pPr>
            <a:r>
              <a:t>- 게시판 / 고객센터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프로젝트 수행 결과 - (회원)마이페이지"/>
          <p:cNvSpPr txBox="1"/>
          <p:nvPr>
            <p:ph type="title"/>
          </p:nvPr>
        </p:nvSpPr>
        <p:spPr>
          <a:xfrm>
            <a:off x="2088436" y="1282700"/>
            <a:ext cx="20207128" cy="1649710"/>
          </a:xfrm>
          <a:prstGeom prst="rect">
            <a:avLst/>
          </a:prstGeom>
        </p:spPr>
        <p:txBody>
          <a:bodyPr/>
          <a:lstStyle/>
          <a:p>
            <a:pPr defTabSz="578358">
              <a:defRPr spc="200" sz="8900"/>
            </a:pPr>
            <a:r>
              <a:t>프로젝트 수행 결과 </a:t>
            </a:r>
            <a:r>
              <a:rPr sz="6900"/>
              <a:t>- (회원)마이페이지</a:t>
            </a:r>
          </a:p>
        </p:txBody>
      </p:sp>
      <p:pic>
        <p:nvPicPr>
          <p:cNvPr id="508" name="카드해지신청.PNG" descr="카드해지신청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73300" y="3009900"/>
            <a:ext cx="20307300" cy="9474200"/>
          </a:xfrm>
          <a:prstGeom prst="rect">
            <a:avLst/>
          </a:prstGeom>
          <a:ln w="12700">
            <a:miter lim="400000"/>
          </a:ln>
        </p:spPr>
      </p:pic>
      <p:sp>
        <p:nvSpPr>
          <p:cNvPr id="509" name="모서리가 둥근 직사각형"/>
          <p:cNvSpPr/>
          <p:nvPr/>
        </p:nvSpPr>
        <p:spPr>
          <a:xfrm>
            <a:off x="21109804" y="3926942"/>
            <a:ext cx="1400195" cy="590038"/>
          </a:xfrm>
          <a:prstGeom prst="roundRect">
            <a:avLst>
              <a:gd name="adj" fmla="val 33819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b="0" spc="0" sz="32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510" name="모서리가 둥근 직사각형"/>
          <p:cNvSpPr/>
          <p:nvPr/>
        </p:nvSpPr>
        <p:spPr>
          <a:xfrm>
            <a:off x="19739106" y="6019060"/>
            <a:ext cx="1400196" cy="644333"/>
          </a:xfrm>
          <a:prstGeom prst="roundRect">
            <a:avLst>
              <a:gd name="adj" fmla="val 30970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b="0" spc="0" sz="32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511" name="선"/>
          <p:cNvSpPr/>
          <p:nvPr/>
        </p:nvSpPr>
        <p:spPr>
          <a:xfrm>
            <a:off x="15904683" y="11312024"/>
            <a:ext cx="1476395" cy="2"/>
          </a:xfrm>
          <a:prstGeom prst="line">
            <a:avLst/>
          </a:prstGeom>
          <a:ln w="76200">
            <a:solidFill>
              <a:srgbClr val="FC2500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512" name="혜택 재안내"/>
          <p:cNvSpPr txBox="1"/>
          <p:nvPr/>
        </p:nvSpPr>
        <p:spPr>
          <a:xfrm>
            <a:off x="18081997" y="10873874"/>
            <a:ext cx="5916781" cy="8763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825500">
              <a:lnSpc>
                <a:spcPct val="100000"/>
              </a:lnSpc>
              <a:spcBef>
                <a:spcPts val="0"/>
              </a:spcBef>
              <a:defRPr b="0" spc="0" sz="45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혜택 재안내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프로젝트 수행 결과 - (회원)마이페이지"/>
          <p:cNvSpPr txBox="1"/>
          <p:nvPr>
            <p:ph type="title"/>
          </p:nvPr>
        </p:nvSpPr>
        <p:spPr>
          <a:xfrm>
            <a:off x="2088436" y="1282700"/>
            <a:ext cx="20207128" cy="1649710"/>
          </a:xfrm>
          <a:prstGeom prst="rect">
            <a:avLst/>
          </a:prstGeom>
        </p:spPr>
        <p:txBody>
          <a:bodyPr/>
          <a:lstStyle/>
          <a:p>
            <a:pPr defTabSz="578358">
              <a:defRPr spc="200" sz="8900"/>
            </a:pPr>
            <a:r>
              <a:t>프로젝트 수행 결과 </a:t>
            </a:r>
            <a:r>
              <a:rPr sz="6900"/>
              <a:t>- (회원)마이페이지</a:t>
            </a:r>
          </a:p>
        </p:txBody>
      </p:sp>
      <p:pic>
        <p:nvPicPr>
          <p:cNvPr id="515" name="usermy.png" descr="usermy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73300" y="3009900"/>
            <a:ext cx="20307300" cy="9474200"/>
          </a:xfrm>
          <a:prstGeom prst="rect">
            <a:avLst/>
          </a:prstGeom>
          <a:ln w="12700">
            <a:miter lim="400000"/>
          </a:ln>
        </p:spPr>
      </p:pic>
      <p:sp>
        <p:nvSpPr>
          <p:cNvPr id="516" name="모서리가 둥근 직사각형"/>
          <p:cNvSpPr/>
          <p:nvPr/>
        </p:nvSpPr>
        <p:spPr>
          <a:xfrm>
            <a:off x="5355623" y="8285974"/>
            <a:ext cx="17234744" cy="2018083"/>
          </a:xfrm>
          <a:prstGeom prst="roundRect">
            <a:avLst>
              <a:gd name="adj" fmla="val 9888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b="0" spc="0" sz="32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517" name="선"/>
          <p:cNvSpPr/>
          <p:nvPr/>
        </p:nvSpPr>
        <p:spPr>
          <a:xfrm>
            <a:off x="14941728" y="10528602"/>
            <a:ext cx="2896347" cy="489130"/>
          </a:xfrm>
          <a:prstGeom prst="line">
            <a:avLst/>
          </a:prstGeom>
          <a:ln w="76200">
            <a:solidFill>
              <a:srgbClr val="FC2500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518" name="데이터 기반 카드 추천"/>
          <p:cNvSpPr txBox="1"/>
          <p:nvPr/>
        </p:nvSpPr>
        <p:spPr>
          <a:xfrm>
            <a:off x="18049354" y="10572639"/>
            <a:ext cx="5657170" cy="8763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825500">
              <a:lnSpc>
                <a:spcPct val="100000"/>
              </a:lnSpc>
              <a:spcBef>
                <a:spcPts val="0"/>
              </a:spcBef>
              <a:defRPr b="0" spc="0" sz="45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데이터 기반 카드 추천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프로젝트 수행 결과 - (관리자)대시보드"/>
          <p:cNvSpPr txBox="1"/>
          <p:nvPr>
            <p:ph type="title"/>
          </p:nvPr>
        </p:nvSpPr>
        <p:spPr>
          <a:xfrm>
            <a:off x="2088436" y="1282700"/>
            <a:ext cx="20207128" cy="1649710"/>
          </a:xfrm>
          <a:prstGeom prst="rect">
            <a:avLst/>
          </a:prstGeom>
        </p:spPr>
        <p:txBody>
          <a:bodyPr/>
          <a:lstStyle/>
          <a:p>
            <a:pPr defTabSz="578358">
              <a:defRPr spc="200" sz="8900"/>
            </a:pPr>
            <a:r>
              <a:t>프로젝트 수행 결과 </a:t>
            </a:r>
            <a:r>
              <a:rPr sz="6900"/>
              <a:t>- (관리자)대시보드</a:t>
            </a:r>
          </a:p>
        </p:txBody>
      </p:sp>
      <p:pic>
        <p:nvPicPr>
          <p:cNvPr id="521" name="시작화면.PNG" descr="시작화면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73300" y="3009900"/>
            <a:ext cx="20307300" cy="9474200"/>
          </a:xfrm>
          <a:prstGeom prst="rect">
            <a:avLst/>
          </a:prstGeom>
          <a:ln w="12700">
            <a:miter lim="400000"/>
          </a:ln>
        </p:spPr>
      </p:pic>
      <p:sp>
        <p:nvSpPr>
          <p:cNvPr id="522" name="모서리가 둥근 직사각형"/>
          <p:cNvSpPr/>
          <p:nvPr/>
        </p:nvSpPr>
        <p:spPr>
          <a:xfrm>
            <a:off x="5265615" y="3052137"/>
            <a:ext cx="3321257" cy="800509"/>
          </a:xfrm>
          <a:prstGeom prst="roundRect">
            <a:avLst>
              <a:gd name="adj" fmla="val 24927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b="0" spc="0" sz="32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523" name="선"/>
          <p:cNvSpPr/>
          <p:nvPr/>
        </p:nvSpPr>
        <p:spPr>
          <a:xfrm>
            <a:off x="8738575" y="3452391"/>
            <a:ext cx="2393469" cy="2"/>
          </a:xfrm>
          <a:prstGeom prst="line">
            <a:avLst/>
          </a:prstGeom>
          <a:ln w="76200">
            <a:solidFill>
              <a:srgbClr val="FC2500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524" name="외 2개 조회 가능"/>
          <p:cNvSpPr txBox="1"/>
          <p:nvPr/>
        </p:nvSpPr>
        <p:spPr>
          <a:xfrm>
            <a:off x="11245649" y="3014241"/>
            <a:ext cx="4313312" cy="8763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825500">
              <a:lnSpc>
                <a:spcPct val="100000"/>
              </a:lnSpc>
              <a:spcBef>
                <a:spcPts val="0"/>
              </a:spcBef>
              <a:defRPr b="0" spc="0" sz="45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외 2개 조회 가능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프로젝트 수행 결과 - (관리자)판매 카드 현황"/>
          <p:cNvSpPr txBox="1"/>
          <p:nvPr>
            <p:ph type="title"/>
          </p:nvPr>
        </p:nvSpPr>
        <p:spPr>
          <a:xfrm>
            <a:off x="2088436" y="1282700"/>
            <a:ext cx="20207128" cy="1649710"/>
          </a:xfrm>
          <a:prstGeom prst="rect">
            <a:avLst/>
          </a:prstGeom>
        </p:spPr>
        <p:txBody>
          <a:bodyPr/>
          <a:lstStyle/>
          <a:p>
            <a:pPr defTabSz="578358">
              <a:defRPr spc="200" sz="8900"/>
            </a:pPr>
            <a:r>
              <a:t>프로젝트 수행 결과 </a:t>
            </a:r>
            <a:r>
              <a:rPr sz="6900"/>
              <a:t>- (관리자)판매 카드 현황</a:t>
            </a:r>
          </a:p>
        </p:txBody>
      </p:sp>
      <p:pic>
        <p:nvPicPr>
          <p:cNvPr id="527" name="초기list.PNG" descr="초기lis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73300" y="3009900"/>
            <a:ext cx="20307300" cy="9474200"/>
          </a:xfrm>
          <a:prstGeom prst="rect">
            <a:avLst/>
          </a:prstGeom>
          <a:ln w="12700">
            <a:miter lim="400000"/>
          </a:ln>
        </p:spPr>
      </p:pic>
      <p:sp>
        <p:nvSpPr>
          <p:cNvPr id="528" name="모서리가 둥근 직사각형"/>
          <p:cNvSpPr/>
          <p:nvPr/>
        </p:nvSpPr>
        <p:spPr>
          <a:xfrm>
            <a:off x="6155366" y="5250215"/>
            <a:ext cx="16100351" cy="515887"/>
          </a:xfrm>
          <a:prstGeom prst="roundRect">
            <a:avLst>
              <a:gd name="adj" fmla="val 38680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b="0" spc="0" sz="32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529" name="선"/>
          <p:cNvSpPr/>
          <p:nvPr/>
        </p:nvSpPr>
        <p:spPr>
          <a:xfrm flipV="1">
            <a:off x="15247703" y="3791782"/>
            <a:ext cx="1295683" cy="1295684"/>
          </a:xfrm>
          <a:prstGeom prst="line">
            <a:avLst/>
          </a:prstGeom>
          <a:ln w="76200">
            <a:solidFill>
              <a:srgbClr val="FC2500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530" name="상세 페이지 이동"/>
          <p:cNvSpPr txBox="1"/>
          <p:nvPr/>
        </p:nvSpPr>
        <p:spPr>
          <a:xfrm>
            <a:off x="16824630" y="3224509"/>
            <a:ext cx="4677593" cy="8763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825500">
              <a:lnSpc>
                <a:spcPct val="100000"/>
              </a:lnSpc>
              <a:spcBef>
                <a:spcPts val="0"/>
              </a:spcBef>
              <a:defRPr b="0" spc="0" sz="45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상세 페이지 이동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프로젝트 수행 결과 - (관리자)판매 카드 상세"/>
          <p:cNvSpPr txBox="1"/>
          <p:nvPr>
            <p:ph type="title"/>
          </p:nvPr>
        </p:nvSpPr>
        <p:spPr>
          <a:xfrm>
            <a:off x="2088436" y="1282700"/>
            <a:ext cx="20207128" cy="1649710"/>
          </a:xfrm>
          <a:prstGeom prst="rect">
            <a:avLst/>
          </a:prstGeom>
        </p:spPr>
        <p:txBody>
          <a:bodyPr/>
          <a:lstStyle/>
          <a:p>
            <a:pPr defTabSz="578358">
              <a:defRPr spc="200" sz="8900"/>
            </a:pPr>
            <a:r>
              <a:t>프로젝트 수행 결과 </a:t>
            </a:r>
            <a:r>
              <a:rPr sz="6900"/>
              <a:t>- (관리자)판매 카드 상세</a:t>
            </a:r>
          </a:p>
        </p:txBody>
      </p:sp>
      <p:pic>
        <p:nvPicPr>
          <p:cNvPr id="533" name="detail-Y.PNG" descr="detail-Y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73300" y="3009900"/>
            <a:ext cx="20307300" cy="9474200"/>
          </a:xfrm>
          <a:prstGeom prst="rect">
            <a:avLst/>
          </a:prstGeom>
          <a:ln w="12700">
            <a:miter lim="400000"/>
          </a:ln>
        </p:spPr>
      </p:pic>
      <p:sp>
        <p:nvSpPr>
          <p:cNvPr id="534" name="모서리가 둥근 직사각형"/>
          <p:cNvSpPr/>
          <p:nvPr/>
        </p:nvSpPr>
        <p:spPr>
          <a:xfrm>
            <a:off x="13263609" y="10010917"/>
            <a:ext cx="1400194" cy="644332"/>
          </a:xfrm>
          <a:prstGeom prst="roundRect">
            <a:avLst>
              <a:gd name="adj" fmla="val 30970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b="0" spc="0" sz="32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프로젝트 수행 결과 - (관리자)카드관리"/>
          <p:cNvSpPr txBox="1"/>
          <p:nvPr>
            <p:ph type="title"/>
          </p:nvPr>
        </p:nvSpPr>
        <p:spPr>
          <a:xfrm>
            <a:off x="2088436" y="1282700"/>
            <a:ext cx="20207128" cy="1649710"/>
          </a:xfrm>
          <a:prstGeom prst="rect">
            <a:avLst/>
          </a:prstGeom>
        </p:spPr>
        <p:txBody>
          <a:bodyPr/>
          <a:lstStyle/>
          <a:p>
            <a:pPr defTabSz="578358">
              <a:defRPr spc="200" sz="8900"/>
            </a:pPr>
            <a:r>
              <a:t>프로젝트 수행 결과 </a:t>
            </a:r>
            <a:r>
              <a:rPr sz="6900"/>
              <a:t>- (관리자)카드관리</a:t>
            </a:r>
          </a:p>
        </p:txBody>
      </p:sp>
      <p:pic>
        <p:nvPicPr>
          <p:cNvPr id="537" name="admincardList.PNG" descr="admincardLis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73300" y="3009900"/>
            <a:ext cx="20307300" cy="9474200"/>
          </a:xfrm>
          <a:prstGeom prst="rect">
            <a:avLst/>
          </a:prstGeom>
          <a:ln w="12700">
            <a:miter lim="400000"/>
          </a:ln>
        </p:spPr>
      </p:pic>
      <p:sp>
        <p:nvSpPr>
          <p:cNvPr id="538" name="모서리가 둥근 직사각형"/>
          <p:cNvSpPr/>
          <p:nvPr/>
        </p:nvSpPr>
        <p:spPr>
          <a:xfrm>
            <a:off x="21127088" y="3878846"/>
            <a:ext cx="1400196" cy="644333"/>
          </a:xfrm>
          <a:prstGeom prst="roundRect">
            <a:avLst>
              <a:gd name="adj" fmla="val 30970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b="0" spc="0" sz="32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539" name="모서리가 둥근 직사각형"/>
          <p:cNvSpPr/>
          <p:nvPr/>
        </p:nvSpPr>
        <p:spPr>
          <a:xfrm>
            <a:off x="19948768" y="5507716"/>
            <a:ext cx="1400196" cy="1374488"/>
          </a:xfrm>
          <a:prstGeom prst="roundRect">
            <a:avLst>
              <a:gd name="adj" fmla="val 14518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b="0" spc="0" sz="32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프로젝트 수행 결과 - (관리자)카드관리"/>
          <p:cNvSpPr txBox="1"/>
          <p:nvPr>
            <p:ph type="title"/>
          </p:nvPr>
        </p:nvSpPr>
        <p:spPr>
          <a:xfrm>
            <a:off x="2088436" y="1282700"/>
            <a:ext cx="20207128" cy="1649710"/>
          </a:xfrm>
          <a:prstGeom prst="rect">
            <a:avLst/>
          </a:prstGeom>
        </p:spPr>
        <p:txBody>
          <a:bodyPr/>
          <a:lstStyle/>
          <a:p>
            <a:pPr defTabSz="578358">
              <a:defRPr spc="200" sz="8900"/>
            </a:pPr>
            <a:r>
              <a:t>프로젝트 수행 결과 </a:t>
            </a:r>
            <a:r>
              <a:rPr sz="6900"/>
              <a:t>- (관리자)카드관리</a:t>
            </a:r>
          </a:p>
        </p:txBody>
      </p:sp>
      <p:pic>
        <p:nvPicPr>
          <p:cNvPr id="542" name="adminCarddetail.PNG" descr="adminCarddetail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73300" y="3009900"/>
            <a:ext cx="20307300" cy="9474200"/>
          </a:xfrm>
          <a:prstGeom prst="rect">
            <a:avLst/>
          </a:prstGeom>
          <a:ln w="12700">
            <a:miter lim="400000"/>
          </a:ln>
        </p:spPr>
      </p:pic>
      <p:sp>
        <p:nvSpPr>
          <p:cNvPr id="543" name="모서리가 둥근 직사각형"/>
          <p:cNvSpPr/>
          <p:nvPr/>
        </p:nvSpPr>
        <p:spPr>
          <a:xfrm>
            <a:off x="9007230" y="5321687"/>
            <a:ext cx="1400196" cy="644333"/>
          </a:xfrm>
          <a:prstGeom prst="roundRect">
            <a:avLst>
              <a:gd name="adj" fmla="val 30970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b="0" spc="0" sz="32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프로젝트 수행 결과 - (관리자)카드 추가"/>
          <p:cNvSpPr txBox="1"/>
          <p:nvPr>
            <p:ph type="title"/>
          </p:nvPr>
        </p:nvSpPr>
        <p:spPr>
          <a:xfrm>
            <a:off x="2088436" y="1282700"/>
            <a:ext cx="20207128" cy="1649710"/>
          </a:xfrm>
          <a:prstGeom prst="rect">
            <a:avLst/>
          </a:prstGeom>
        </p:spPr>
        <p:txBody>
          <a:bodyPr/>
          <a:lstStyle/>
          <a:p>
            <a:pPr defTabSz="578358">
              <a:defRPr spc="200" sz="8900"/>
            </a:pPr>
            <a:r>
              <a:t>프로젝트 수행 결과 </a:t>
            </a:r>
            <a:r>
              <a:rPr sz="6900"/>
              <a:t>- (관리자)카드 추가</a:t>
            </a:r>
          </a:p>
        </p:txBody>
      </p:sp>
      <p:pic>
        <p:nvPicPr>
          <p:cNvPr id="546" name="KakaoTalk_Photo_2024-11-15-21-27-50.png" descr="KakaoTalk_Photo_2024-11-15-21-27-5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73300" y="3009900"/>
            <a:ext cx="20307300" cy="9474200"/>
          </a:xfrm>
          <a:prstGeom prst="rect">
            <a:avLst/>
          </a:prstGeom>
          <a:ln w="12700">
            <a:miter lim="400000"/>
          </a:ln>
        </p:spPr>
      </p:pic>
      <p:sp>
        <p:nvSpPr>
          <p:cNvPr id="547" name="모서리가 둥근 직사각형"/>
          <p:cNvSpPr/>
          <p:nvPr/>
        </p:nvSpPr>
        <p:spPr>
          <a:xfrm>
            <a:off x="9882702" y="11021576"/>
            <a:ext cx="8336349" cy="515887"/>
          </a:xfrm>
          <a:prstGeom prst="roundRect">
            <a:avLst>
              <a:gd name="adj" fmla="val 38680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b="0" spc="0" sz="32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548" name="모서리가 둥근 직사각형"/>
          <p:cNvSpPr/>
          <p:nvPr/>
        </p:nvSpPr>
        <p:spPr>
          <a:xfrm>
            <a:off x="20934709" y="10612101"/>
            <a:ext cx="1400196" cy="644333"/>
          </a:xfrm>
          <a:prstGeom prst="roundRect">
            <a:avLst>
              <a:gd name="adj" fmla="val 30970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b="0" spc="0" sz="32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549" name="선"/>
          <p:cNvSpPr/>
          <p:nvPr/>
        </p:nvSpPr>
        <p:spPr>
          <a:xfrm flipV="1">
            <a:off x="18512718" y="10992745"/>
            <a:ext cx="2133914" cy="316345"/>
          </a:xfrm>
          <a:prstGeom prst="line">
            <a:avLst/>
          </a:prstGeom>
          <a:ln w="76200">
            <a:solidFill>
              <a:srgbClr val="FC2500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프로젝트 수행 결과 - (관리자)가계부 관리"/>
          <p:cNvSpPr txBox="1"/>
          <p:nvPr>
            <p:ph type="title"/>
          </p:nvPr>
        </p:nvSpPr>
        <p:spPr>
          <a:xfrm>
            <a:off x="2088436" y="1282700"/>
            <a:ext cx="20207128" cy="1649710"/>
          </a:xfrm>
          <a:prstGeom prst="rect">
            <a:avLst/>
          </a:prstGeom>
        </p:spPr>
        <p:txBody>
          <a:bodyPr/>
          <a:lstStyle/>
          <a:p>
            <a:pPr defTabSz="578358">
              <a:defRPr spc="200" sz="8900"/>
            </a:pPr>
            <a:r>
              <a:t>프로젝트 수행 결과 </a:t>
            </a:r>
            <a:r>
              <a:rPr sz="6900"/>
              <a:t>- (관리자)가계부 관리</a:t>
            </a:r>
          </a:p>
        </p:txBody>
      </p:sp>
      <p:pic>
        <p:nvPicPr>
          <p:cNvPr id="552" name="KakaoTalk_Photo_2024-11-15-21-29-26.png" descr="KakaoTalk_Photo_2024-11-15-21-29-2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73300" y="3009900"/>
            <a:ext cx="20307300" cy="9474200"/>
          </a:xfrm>
          <a:prstGeom prst="rect">
            <a:avLst/>
          </a:prstGeom>
          <a:ln w="12700">
            <a:miter lim="400000"/>
          </a:ln>
        </p:spPr>
      </p:pic>
      <p:sp>
        <p:nvSpPr>
          <p:cNvPr id="553" name="모서리가 둥근 직사각형"/>
          <p:cNvSpPr/>
          <p:nvPr/>
        </p:nvSpPr>
        <p:spPr>
          <a:xfrm>
            <a:off x="5379087" y="3780573"/>
            <a:ext cx="13725018" cy="935024"/>
          </a:xfrm>
          <a:prstGeom prst="roundRect">
            <a:avLst>
              <a:gd name="adj" fmla="val 21341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b="0" spc="0" sz="32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554" name="선"/>
          <p:cNvSpPr/>
          <p:nvPr/>
        </p:nvSpPr>
        <p:spPr>
          <a:xfrm flipV="1">
            <a:off x="17483571" y="3328415"/>
            <a:ext cx="2102877" cy="191998"/>
          </a:xfrm>
          <a:prstGeom prst="line">
            <a:avLst/>
          </a:prstGeom>
          <a:ln w="76200">
            <a:solidFill>
              <a:srgbClr val="FC2500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555" name="데이터 확인 후…"/>
          <p:cNvSpPr txBox="1"/>
          <p:nvPr/>
        </p:nvSpPr>
        <p:spPr>
          <a:xfrm>
            <a:off x="19819881" y="2932411"/>
            <a:ext cx="4213930" cy="1651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b="0" spc="0" sz="45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데이터 확인 후</a:t>
            </a:r>
          </a:p>
          <a:p>
            <a:pPr algn="ctr" defTabSz="825500">
              <a:lnSpc>
                <a:spcPct val="100000"/>
              </a:lnSpc>
              <a:spcBef>
                <a:spcPts val="0"/>
              </a:spcBef>
              <a:defRPr b="0" spc="0" sz="45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카드 </a:t>
            </a:r>
            <a:r>
              <a:t>추가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프로젝트 수행 결과 - (관리자)카테고리 관리"/>
          <p:cNvSpPr txBox="1"/>
          <p:nvPr>
            <p:ph type="title"/>
          </p:nvPr>
        </p:nvSpPr>
        <p:spPr>
          <a:xfrm>
            <a:off x="2088436" y="1282700"/>
            <a:ext cx="20207128" cy="1649710"/>
          </a:xfrm>
          <a:prstGeom prst="rect">
            <a:avLst/>
          </a:prstGeom>
        </p:spPr>
        <p:txBody>
          <a:bodyPr/>
          <a:lstStyle/>
          <a:p>
            <a:pPr defTabSz="578358">
              <a:defRPr spc="200" sz="8900"/>
            </a:pPr>
            <a:r>
              <a:t>프로젝트 수행 결과 </a:t>
            </a:r>
            <a:r>
              <a:rPr sz="6900"/>
              <a:t>- (관리자)카테고리 관리</a:t>
            </a:r>
          </a:p>
        </p:txBody>
      </p:sp>
      <p:pic>
        <p:nvPicPr>
          <p:cNvPr id="558" name="admin카테고리List.PNG" descr="admin카테고리Lis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73300" y="3009900"/>
            <a:ext cx="20307300" cy="9474200"/>
          </a:xfrm>
          <a:prstGeom prst="rect">
            <a:avLst/>
          </a:prstGeom>
          <a:ln w="12700">
            <a:miter lim="400000"/>
          </a:ln>
        </p:spPr>
      </p:pic>
      <p:sp>
        <p:nvSpPr>
          <p:cNvPr id="559" name="모서리가 둥근 직사각형"/>
          <p:cNvSpPr/>
          <p:nvPr/>
        </p:nvSpPr>
        <p:spPr>
          <a:xfrm>
            <a:off x="21151138" y="3638636"/>
            <a:ext cx="1400195" cy="449977"/>
          </a:xfrm>
          <a:prstGeom prst="roundRect">
            <a:avLst>
              <a:gd name="adj" fmla="val 44346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b="0" spc="0" sz="32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560" name="모서리가 둥근 직사각형"/>
          <p:cNvSpPr/>
          <p:nvPr/>
        </p:nvSpPr>
        <p:spPr>
          <a:xfrm>
            <a:off x="11282167" y="5475073"/>
            <a:ext cx="1569528" cy="3053605"/>
          </a:xfrm>
          <a:prstGeom prst="roundRect">
            <a:avLst>
              <a:gd name="adj" fmla="val 12714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b="0" spc="0" sz="32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프로젝트 개요…"/>
          <p:cNvSpPr txBox="1"/>
          <p:nvPr>
            <p:ph type="body" idx="1"/>
          </p:nvPr>
        </p:nvSpPr>
        <p:spPr>
          <a:xfrm>
            <a:off x="2088436" y="3224508"/>
            <a:ext cx="20207128" cy="8869217"/>
          </a:xfrm>
          <a:prstGeom prst="rect">
            <a:avLst/>
          </a:prstGeom>
        </p:spPr>
        <p:txBody>
          <a:bodyPr spcCol="1289181"/>
          <a:lstStyle/>
          <a:p>
            <a:pPr marL="740833" indent="-740833">
              <a:buBlip>
                <a:blip r:embed="rId2"/>
              </a:buBlip>
              <a:defRPr spc="0"/>
            </a:pPr>
            <a:r>
              <a:t>프로젝트 개요</a:t>
            </a:r>
          </a:p>
          <a:p>
            <a:pPr marL="740833" indent="-740833">
              <a:buBlip>
                <a:blip r:embed="rId2"/>
              </a:buBlip>
              <a:defRPr spc="0"/>
            </a:pPr>
            <a:r>
              <a:t>프로젝트 수행 절차</a:t>
            </a:r>
          </a:p>
          <a:p>
            <a:pPr marL="740833" indent="-740833">
              <a:buBlip>
                <a:blip r:embed="rId2"/>
              </a:buBlip>
              <a:defRPr spc="0"/>
            </a:pPr>
            <a:r>
              <a:t>프로젝트 수행 결과</a:t>
            </a:r>
          </a:p>
          <a:p>
            <a:pPr marL="740833" indent="-740833">
              <a:buBlip>
                <a:blip r:embed="rId2"/>
              </a:buBlip>
              <a:defRPr spc="0"/>
            </a:pPr>
            <a:r>
              <a:t>보완점 / 자체 평가 의견</a:t>
            </a:r>
          </a:p>
          <a:p>
            <a:pPr marL="740833" indent="-740833">
              <a:buBlip>
                <a:blip r:embed="rId2"/>
              </a:buBlip>
              <a:defRPr spc="0"/>
            </a:pPr>
            <a:r>
              <a:t>Q&amp;A</a:t>
            </a:r>
          </a:p>
        </p:txBody>
      </p:sp>
      <p:sp>
        <p:nvSpPr>
          <p:cNvPr id="254" name="개요"/>
          <p:cNvSpPr txBox="1"/>
          <p:nvPr>
            <p:ph type="title" idx="4294967295"/>
          </p:nvPr>
        </p:nvSpPr>
        <p:spPr>
          <a:xfrm>
            <a:off x="1156108" y="1282700"/>
            <a:ext cx="20207128" cy="1649710"/>
          </a:xfrm>
          <a:prstGeom prst="rect">
            <a:avLst/>
          </a:prstGeom>
        </p:spPr>
        <p:txBody>
          <a:bodyPr/>
          <a:lstStyle>
            <a:lvl1pPr>
              <a:defRPr spc="200"/>
            </a:lvl1pPr>
          </a:lstStyle>
          <a:p>
            <a:pPr/>
            <a:r>
              <a:t>개요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프로젝트 수행 결과 - (관리자)카테고리 수정"/>
          <p:cNvSpPr txBox="1"/>
          <p:nvPr>
            <p:ph type="title"/>
          </p:nvPr>
        </p:nvSpPr>
        <p:spPr>
          <a:xfrm>
            <a:off x="2088436" y="1282700"/>
            <a:ext cx="20207128" cy="1649710"/>
          </a:xfrm>
          <a:prstGeom prst="rect">
            <a:avLst/>
          </a:prstGeom>
        </p:spPr>
        <p:txBody>
          <a:bodyPr/>
          <a:lstStyle/>
          <a:p>
            <a:pPr defTabSz="578358">
              <a:defRPr spc="200" sz="8900"/>
            </a:pPr>
            <a:r>
              <a:t>프로젝트 수행 결과 </a:t>
            </a:r>
            <a:r>
              <a:rPr sz="6900"/>
              <a:t>- (관리자)카테고리 수정</a:t>
            </a:r>
          </a:p>
        </p:txBody>
      </p:sp>
      <p:pic>
        <p:nvPicPr>
          <p:cNvPr id="563" name="KakaoTalk_Photo_2024-11-19-15-08-55.png" descr="KakaoTalk_Photo_2024-11-19-15-08-55.png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73300" y="3009900"/>
            <a:ext cx="20307300" cy="9474200"/>
          </a:xfrm>
          <a:prstGeom prst="rect">
            <a:avLst/>
          </a:prstGeom>
          <a:ln w="12700">
            <a:miter lim="400000"/>
          </a:ln>
        </p:spPr>
      </p:pic>
      <p:sp>
        <p:nvSpPr>
          <p:cNvPr id="564" name="모서리가 둥근 직사각형"/>
          <p:cNvSpPr/>
          <p:nvPr/>
        </p:nvSpPr>
        <p:spPr>
          <a:xfrm>
            <a:off x="15481101" y="4647928"/>
            <a:ext cx="3701734" cy="2259854"/>
          </a:xfrm>
          <a:prstGeom prst="roundRect">
            <a:avLst>
              <a:gd name="adj" fmla="val 8830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b="0" spc="0" sz="32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프로젝트 수행 결과 - (관리자)카테고리 추가"/>
          <p:cNvSpPr txBox="1"/>
          <p:nvPr>
            <p:ph type="title"/>
          </p:nvPr>
        </p:nvSpPr>
        <p:spPr>
          <a:xfrm>
            <a:off x="2088436" y="1282700"/>
            <a:ext cx="20207128" cy="1649710"/>
          </a:xfrm>
          <a:prstGeom prst="rect">
            <a:avLst/>
          </a:prstGeom>
        </p:spPr>
        <p:txBody>
          <a:bodyPr/>
          <a:lstStyle/>
          <a:p>
            <a:pPr defTabSz="578358">
              <a:defRPr spc="200" sz="8900"/>
            </a:pPr>
            <a:r>
              <a:t>프로젝트 수행 결과 </a:t>
            </a:r>
            <a:r>
              <a:rPr sz="6900"/>
              <a:t>- (관리자)카테고리 추가</a:t>
            </a:r>
          </a:p>
        </p:txBody>
      </p:sp>
      <p:pic>
        <p:nvPicPr>
          <p:cNvPr id="567" name="카테고리 추가.png" descr="카테고리 추가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73300" y="3009900"/>
            <a:ext cx="20307300" cy="9474200"/>
          </a:xfrm>
          <a:prstGeom prst="rect">
            <a:avLst/>
          </a:prstGeom>
          <a:ln w="12700">
            <a:miter lim="400000"/>
          </a:ln>
        </p:spPr>
      </p:pic>
      <p:sp>
        <p:nvSpPr>
          <p:cNvPr id="568" name="모서리가 둥근 직사각형"/>
          <p:cNvSpPr/>
          <p:nvPr/>
        </p:nvSpPr>
        <p:spPr>
          <a:xfrm>
            <a:off x="15404005" y="4647750"/>
            <a:ext cx="7156636" cy="2259853"/>
          </a:xfrm>
          <a:prstGeom prst="roundRect">
            <a:avLst>
              <a:gd name="adj" fmla="val 8830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b="0" spc="0" sz="32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프로젝트 수행 결과 - (관리자)결제수단 관리"/>
          <p:cNvSpPr txBox="1"/>
          <p:nvPr>
            <p:ph type="title"/>
          </p:nvPr>
        </p:nvSpPr>
        <p:spPr>
          <a:xfrm>
            <a:off x="2088436" y="1282700"/>
            <a:ext cx="20307302" cy="1649710"/>
          </a:xfrm>
          <a:prstGeom prst="rect">
            <a:avLst/>
          </a:prstGeom>
        </p:spPr>
        <p:txBody>
          <a:bodyPr/>
          <a:lstStyle/>
          <a:p>
            <a:pPr defTabSz="578358">
              <a:defRPr spc="200" sz="8900"/>
            </a:pPr>
            <a:r>
              <a:t>프로젝트 수행 결과 </a:t>
            </a:r>
            <a:r>
              <a:rPr sz="6900"/>
              <a:t>- (관리자)결제수단 관리</a:t>
            </a:r>
          </a:p>
        </p:txBody>
      </p:sp>
      <p:pic>
        <p:nvPicPr>
          <p:cNvPr id="571" name="결제수단 리스트.png" descr="결제수단 리스트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73300" y="3009900"/>
            <a:ext cx="20307300" cy="9474200"/>
          </a:xfrm>
          <a:prstGeom prst="rect">
            <a:avLst/>
          </a:prstGeom>
          <a:ln w="12700">
            <a:miter lim="400000"/>
          </a:ln>
        </p:spPr>
      </p:pic>
      <p:sp>
        <p:nvSpPr>
          <p:cNvPr id="572" name="모서리가 둥근 직사각형"/>
          <p:cNvSpPr/>
          <p:nvPr/>
        </p:nvSpPr>
        <p:spPr>
          <a:xfrm>
            <a:off x="10772585" y="5090605"/>
            <a:ext cx="1569529" cy="1573512"/>
          </a:xfrm>
          <a:prstGeom prst="roundRect">
            <a:avLst>
              <a:gd name="adj" fmla="val 12714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b="0" spc="0" sz="32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573" name="모서리가 둥근 직사각형"/>
          <p:cNvSpPr/>
          <p:nvPr/>
        </p:nvSpPr>
        <p:spPr>
          <a:xfrm>
            <a:off x="20711534" y="3758634"/>
            <a:ext cx="1789164" cy="698538"/>
          </a:xfrm>
          <a:prstGeom prst="roundRect">
            <a:avLst>
              <a:gd name="adj" fmla="val 28566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b="0" spc="0" sz="32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프로젝트 수행 결과 - (관리자)결제수단 수정"/>
          <p:cNvSpPr txBox="1"/>
          <p:nvPr>
            <p:ph type="title"/>
          </p:nvPr>
        </p:nvSpPr>
        <p:spPr>
          <a:xfrm>
            <a:off x="2088436" y="1282700"/>
            <a:ext cx="20307302" cy="1649710"/>
          </a:xfrm>
          <a:prstGeom prst="rect">
            <a:avLst/>
          </a:prstGeom>
        </p:spPr>
        <p:txBody>
          <a:bodyPr/>
          <a:lstStyle/>
          <a:p>
            <a:pPr defTabSz="578358">
              <a:defRPr spc="200" sz="8900"/>
            </a:pPr>
            <a:r>
              <a:t>프로젝트 수행 결과 </a:t>
            </a:r>
            <a:r>
              <a:rPr sz="6900"/>
              <a:t>- (관리자)결제수단 수정</a:t>
            </a:r>
          </a:p>
        </p:txBody>
      </p:sp>
      <p:pic>
        <p:nvPicPr>
          <p:cNvPr id="576" name="결제수단 수정.png" descr="결제수단 수정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73300" y="3009900"/>
            <a:ext cx="20307300" cy="9474200"/>
          </a:xfrm>
          <a:prstGeom prst="rect">
            <a:avLst/>
          </a:prstGeom>
          <a:ln w="12700">
            <a:miter lim="400000"/>
          </a:ln>
        </p:spPr>
      </p:pic>
      <p:sp>
        <p:nvSpPr>
          <p:cNvPr id="577" name="모서리가 둥근 직사각형"/>
          <p:cNvSpPr/>
          <p:nvPr/>
        </p:nvSpPr>
        <p:spPr>
          <a:xfrm>
            <a:off x="13801638" y="5088361"/>
            <a:ext cx="7222302" cy="1573512"/>
          </a:xfrm>
          <a:prstGeom prst="roundRect">
            <a:avLst>
              <a:gd name="adj" fmla="val 12682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b="0" spc="0" sz="32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프로젝트 수행 결과 - (관리자)결제수단 추가"/>
          <p:cNvSpPr txBox="1"/>
          <p:nvPr>
            <p:ph type="title"/>
          </p:nvPr>
        </p:nvSpPr>
        <p:spPr>
          <a:xfrm>
            <a:off x="2088436" y="1282700"/>
            <a:ext cx="20307302" cy="1649710"/>
          </a:xfrm>
          <a:prstGeom prst="rect">
            <a:avLst/>
          </a:prstGeom>
        </p:spPr>
        <p:txBody>
          <a:bodyPr/>
          <a:lstStyle/>
          <a:p>
            <a:pPr defTabSz="578358">
              <a:defRPr spc="200" sz="8900"/>
            </a:pPr>
            <a:r>
              <a:t>프로젝트 수행 결과 </a:t>
            </a:r>
            <a:r>
              <a:rPr sz="6900"/>
              <a:t>- (관리자)결제수단 추가</a:t>
            </a:r>
          </a:p>
        </p:txBody>
      </p:sp>
      <p:pic>
        <p:nvPicPr>
          <p:cNvPr id="580" name="결제수단 추가.png" descr="결제수단 추가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73300" y="3009900"/>
            <a:ext cx="20307300" cy="9474200"/>
          </a:xfrm>
          <a:prstGeom prst="rect">
            <a:avLst/>
          </a:prstGeom>
          <a:ln w="12700">
            <a:miter lim="400000"/>
          </a:ln>
        </p:spPr>
      </p:pic>
      <p:sp>
        <p:nvSpPr>
          <p:cNvPr id="581" name="모서리가 둥근 직사각형"/>
          <p:cNvSpPr/>
          <p:nvPr/>
        </p:nvSpPr>
        <p:spPr>
          <a:xfrm>
            <a:off x="13801638" y="5088361"/>
            <a:ext cx="7222302" cy="1573512"/>
          </a:xfrm>
          <a:prstGeom prst="roundRect">
            <a:avLst>
              <a:gd name="adj" fmla="val 12682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b="0" spc="0" sz="32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프로젝트 수행 결과 - (관리자)회원 관리"/>
          <p:cNvSpPr txBox="1"/>
          <p:nvPr>
            <p:ph type="title"/>
          </p:nvPr>
        </p:nvSpPr>
        <p:spPr>
          <a:xfrm>
            <a:off x="2088436" y="1282700"/>
            <a:ext cx="20307302" cy="1649710"/>
          </a:xfrm>
          <a:prstGeom prst="rect">
            <a:avLst/>
          </a:prstGeom>
        </p:spPr>
        <p:txBody>
          <a:bodyPr/>
          <a:lstStyle/>
          <a:p>
            <a:pPr defTabSz="578358">
              <a:defRPr spc="200" sz="8900"/>
            </a:pPr>
            <a:r>
              <a:t>프로젝트 수행 결과 </a:t>
            </a:r>
            <a:r>
              <a:rPr sz="6900"/>
              <a:t>- (관리자)회원 관리</a:t>
            </a:r>
          </a:p>
        </p:txBody>
      </p:sp>
      <p:pic>
        <p:nvPicPr>
          <p:cNvPr id="584" name="admin회원list.PNG" descr="admin회원lis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73300" y="3009900"/>
            <a:ext cx="20307300" cy="9474200"/>
          </a:xfrm>
          <a:prstGeom prst="rect">
            <a:avLst/>
          </a:prstGeom>
          <a:ln w="12700">
            <a:miter lim="400000"/>
          </a:ln>
        </p:spPr>
      </p:pic>
      <p:sp>
        <p:nvSpPr>
          <p:cNvPr id="585" name="모서리가 둥근 직사각형"/>
          <p:cNvSpPr/>
          <p:nvPr/>
        </p:nvSpPr>
        <p:spPr>
          <a:xfrm>
            <a:off x="7622254" y="4528794"/>
            <a:ext cx="2641356" cy="515886"/>
          </a:xfrm>
          <a:prstGeom prst="roundRect">
            <a:avLst>
              <a:gd name="adj" fmla="val 38680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b="0" spc="0" sz="32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586" name="선"/>
          <p:cNvSpPr/>
          <p:nvPr/>
        </p:nvSpPr>
        <p:spPr>
          <a:xfrm flipV="1">
            <a:off x="9727304" y="3339515"/>
            <a:ext cx="2057639" cy="1006840"/>
          </a:xfrm>
          <a:prstGeom prst="line">
            <a:avLst/>
          </a:prstGeom>
          <a:ln w="76200">
            <a:solidFill>
              <a:srgbClr val="FC2500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587" name="상세 페이지 이동"/>
          <p:cNvSpPr txBox="1"/>
          <p:nvPr/>
        </p:nvSpPr>
        <p:spPr>
          <a:xfrm>
            <a:off x="12087305" y="2823242"/>
            <a:ext cx="5238196" cy="8763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825500">
              <a:lnSpc>
                <a:spcPct val="100000"/>
              </a:lnSpc>
              <a:spcBef>
                <a:spcPts val="0"/>
              </a:spcBef>
              <a:defRPr b="0" spc="0" sz="45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상세 페이지 이동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프로젝트 수행 결과 - (관리자)회원 상세"/>
          <p:cNvSpPr txBox="1"/>
          <p:nvPr>
            <p:ph type="title"/>
          </p:nvPr>
        </p:nvSpPr>
        <p:spPr>
          <a:xfrm>
            <a:off x="2088436" y="1282700"/>
            <a:ext cx="20307302" cy="1649710"/>
          </a:xfrm>
          <a:prstGeom prst="rect">
            <a:avLst/>
          </a:prstGeom>
        </p:spPr>
        <p:txBody>
          <a:bodyPr/>
          <a:lstStyle/>
          <a:p>
            <a:pPr defTabSz="578358">
              <a:defRPr spc="200" sz="8900"/>
            </a:pPr>
            <a:r>
              <a:t>프로젝트 수행 결과 </a:t>
            </a:r>
            <a:r>
              <a:rPr sz="6900"/>
              <a:t>- (관리자)회원 상세</a:t>
            </a:r>
          </a:p>
        </p:txBody>
      </p:sp>
      <p:pic>
        <p:nvPicPr>
          <p:cNvPr id="590" name="detail page.PNG" descr="detail p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73300" y="3009900"/>
            <a:ext cx="20307300" cy="9474200"/>
          </a:xfrm>
          <a:prstGeom prst="rect">
            <a:avLst/>
          </a:prstGeom>
          <a:ln w="12700">
            <a:miter lim="400000"/>
          </a:ln>
        </p:spPr>
      </p:pic>
      <p:sp>
        <p:nvSpPr>
          <p:cNvPr id="591" name="모서리가 둥근 직사각형"/>
          <p:cNvSpPr/>
          <p:nvPr/>
        </p:nvSpPr>
        <p:spPr>
          <a:xfrm>
            <a:off x="21559941" y="2997200"/>
            <a:ext cx="1224443" cy="644332"/>
          </a:xfrm>
          <a:prstGeom prst="roundRect">
            <a:avLst>
              <a:gd name="adj" fmla="val 30970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b="0" spc="0" sz="32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프로젝트 수행 결과 - (관리자)게시판 관리"/>
          <p:cNvSpPr txBox="1"/>
          <p:nvPr>
            <p:ph type="title"/>
          </p:nvPr>
        </p:nvSpPr>
        <p:spPr>
          <a:xfrm>
            <a:off x="2088436" y="1282700"/>
            <a:ext cx="20307302" cy="1649710"/>
          </a:xfrm>
          <a:prstGeom prst="rect">
            <a:avLst/>
          </a:prstGeom>
        </p:spPr>
        <p:txBody>
          <a:bodyPr/>
          <a:lstStyle/>
          <a:p>
            <a:pPr defTabSz="578358">
              <a:defRPr spc="200" sz="8900"/>
            </a:pPr>
            <a:r>
              <a:t>프로젝트 수행 결과 </a:t>
            </a:r>
            <a:r>
              <a:rPr sz="6900"/>
              <a:t>- (관리자)게시판 관리</a:t>
            </a:r>
          </a:p>
        </p:txBody>
      </p:sp>
      <p:pic>
        <p:nvPicPr>
          <p:cNvPr id="594" name="관리자 게시판 리스트.png" descr="관리자 게시판 리스트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73300" y="3009900"/>
            <a:ext cx="20307300" cy="9474200"/>
          </a:xfrm>
          <a:prstGeom prst="rect">
            <a:avLst/>
          </a:prstGeom>
          <a:ln w="12700">
            <a:miter lim="400000"/>
          </a:ln>
        </p:spPr>
      </p:pic>
      <p:sp>
        <p:nvSpPr>
          <p:cNvPr id="595" name="모서리가 둥근 직사각형"/>
          <p:cNvSpPr/>
          <p:nvPr/>
        </p:nvSpPr>
        <p:spPr>
          <a:xfrm>
            <a:off x="6112190" y="5275615"/>
            <a:ext cx="16100351" cy="515887"/>
          </a:xfrm>
          <a:prstGeom prst="roundRect">
            <a:avLst>
              <a:gd name="adj" fmla="val 38680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b="0" spc="0" sz="32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596" name="선"/>
          <p:cNvSpPr/>
          <p:nvPr/>
        </p:nvSpPr>
        <p:spPr>
          <a:xfrm flipV="1">
            <a:off x="15204524" y="3817182"/>
            <a:ext cx="1295684" cy="1295684"/>
          </a:xfrm>
          <a:prstGeom prst="line">
            <a:avLst/>
          </a:prstGeom>
          <a:ln w="76200">
            <a:solidFill>
              <a:srgbClr val="FC2500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597" name="상세 페이지 이동"/>
          <p:cNvSpPr txBox="1"/>
          <p:nvPr/>
        </p:nvSpPr>
        <p:spPr>
          <a:xfrm>
            <a:off x="16781454" y="3249909"/>
            <a:ext cx="4677593" cy="8763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825500">
              <a:lnSpc>
                <a:spcPct val="100000"/>
              </a:lnSpc>
              <a:spcBef>
                <a:spcPts val="0"/>
              </a:spcBef>
              <a:defRPr b="0" spc="0" sz="45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상세 페이지 이동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프로젝트 수행 결과 - (관리자)게시글 상세"/>
          <p:cNvSpPr txBox="1"/>
          <p:nvPr>
            <p:ph type="title"/>
          </p:nvPr>
        </p:nvSpPr>
        <p:spPr>
          <a:xfrm>
            <a:off x="2088436" y="1282700"/>
            <a:ext cx="20307302" cy="1649710"/>
          </a:xfrm>
          <a:prstGeom prst="rect">
            <a:avLst/>
          </a:prstGeom>
        </p:spPr>
        <p:txBody>
          <a:bodyPr/>
          <a:lstStyle/>
          <a:p>
            <a:pPr defTabSz="578358">
              <a:defRPr spc="200" sz="8900"/>
            </a:pPr>
            <a:r>
              <a:t>프로젝트 수행 결과 </a:t>
            </a:r>
            <a:r>
              <a:rPr sz="6900"/>
              <a:t>- (관리자)게시글 상세</a:t>
            </a:r>
          </a:p>
        </p:txBody>
      </p:sp>
      <p:pic>
        <p:nvPicPr>
          <p:cNvPr id="600" name="KakaoTalk_Photo_2024-11-19-15-00-14.png" descr="KakaoTalk_Photo_2024-11-19-15-00-14.png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73300" y="3009900"/>
            <a:ext cx="20307300" cy="9474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프로젝트 수행 결과 - (관리자)공지사항"/>
          <p:cNvSpPr txBox="1"/>
          <p:nvPr>
            <p:ph type="title"/>
          </p:nvPr>
        </p:nvSpPr>
        <p:spPr>
          <a:xfrm>
            <a:off x="2088436" y="1282700"/>
            <a:ext cx="20307302" cy="1649710"/>
          </a:xfrm>
          <a:prstGeom prst="rect">
            <a:avLst/>
          </a:prstGeom>
        </p:spPr>
        <p:txBody>
          <a:bodyPr/>
          <a:lstStyle/>
          <a:p>
            <a:pPr defTabSz="578358">
              <a:defRPr spc="200" sz="8900"/>
            </a:pPr>
            <a:r>
              <a:t>프로젝트 수행 결과 </a:t>
            </a:r>
            <a:r>
              <a:rPr sz="6900"/>
              <a:t>- (관리자)공지사항</a:t>
            </a:r>
          </a:p>
        </p:txBody>
      </p:sp>
      <p:pic>
        <p:nvPicPr>
          <p:cNvPr id="603" name="관리자 공지사항 리스트.png" descr="관리자 공지사항 리스트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73300" y="3009900"/>
            <a:ext cx="20307300" cy="9474200"/>
          </a:xfrm>
          <a:prstGeom prst="rect">
            <a:avLst/>
          </a:prstGeom>
          <a:ln w="12700">
            <a:miter lim="400000"/>
          </a:ln>
        </p:spPr>
      </p:pic>
      <p:sp>
        <p:nvSpPr>
          <p:cNvPr id="604" name="모서리가 둥근 직사각형"/>
          <p:cNvSpPr/>
          <p:nvPr/>
        </p:nvSpPr>
        <p:spPr>
          <a:xfrm>
            <a:off x="5758912" y="5343237"/>
            <a:ext cx="16636721" cy="493285"/>
          </a:xfrm>
          <a:prstGeom prst="roundRect">
            <a:avLst>
              <a:gd name="adj" fmla="val 40453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b="0" spc="0" sz="32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605" name="선"/>
          <p:cNvSpPr/>
          <p:nvPr/>
        </p:nvSpPr>
        <p:spPr>
          <a:xfrm flipV="1">
            <a:off x="13728366" y="3961451"/>
            <a:ext cx="1295683" cy="1295683"/>
          </a:xfrm>
          <a:prstGeom prst="line">
            <a:avLst/>
          </a:prstGeom>
          <a:ln w="76200">
            <a:solidFill>
              <a:srgbClr val="FC2500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606" name="상세 페이지 이동"/>
          <p:cNvSpPr txBox="1"/>
          <p:nvPr/>
        </p:nvSpPr>
        <p:spPr>
          <a:xfrm>
            <a:off x="15024048" y="2999047"/>
            <a:ext cx="4677593" cy="8763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825500">
              <a:lnSpc>
                <a:spcPct val="100000"/>
              </a:lnSpc>
              <a:spcBef>
                <a:spcPts val="0"/>
              </a:spcBef>
              <a:defRPr b="0" spc="0" sz="45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상세 페이지 이동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스크린샷_2024-10-14_오후_10.39.17-removebg-preview.png" descr="스크린샷_2024-10-14_오후_10.39.17-removebg-preview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746720" y="4863665"/>
            <a:ext cx="2085959" cy="2410181"/>
          </a:xfrm>
          <a:prstGeom prst="rect">
            <a:avLst/>
          </a:prstGeom>
          <a:ln w="12700">
            <a:miter lim="400000"/>
          </a:ln>
        </p:spPr>
      </p:pic>
      <p:pic>
        <p:nvPicPr>
          <p:cNvPr id="257" name="pngegg (2).png" descr="pngegg (2)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577186" y="2367195"/>
            <a:ext cx="4521349" cy="4760641"/>
          </a:xfrm>
          <a:prstGeom prst="rect">
            <a:avLst/>
          </a:prstGeom>
          <a:ln w="12700">
            <a:miter lim="400000"/>
          </a:ln>
        </p:spPr>
      </p:pic>
      <p:pic>
        <p:nvPicPr>
          <p:cNvPr id="258" name="bank-statement_3742514-removebg-preview.png" descr="bank-statement_3742514-removebg-preview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30486" y="7493234"/>
            <a:ext cx="2220811" cy="2302572"/>
          </a:xfrm>
          <a:prstGeom prst="rect">
            <a:avLst/>
          </a:prstGeom>
          <a:ln w="12700">
            <a:miter lim="400000"/>
          </a:ln>
        </p:spPr>
      </p:pic>
      <p:pic>
        <p:nvPicPr>
          <p:cNvPr id="259" name="free-icon-spending-17208746.png" descr="free-icon-spending-17208746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65998" y="5289598"/>
            <a:ext cx="2361263" cy="2140083"/>
          </a:xfrm>
          <a:prstGeom prst="rect">
            <a:avLst/>
          </a:prstGeom>
          <a:ln w="12700">
            <a:miter lim="400000"/>
          </a:ln>
        </p:spPr>
      </p:pic>
      <p:sp>
        <p:nvSpPr>
          <p:cNvPr id="260" name="습관이된 과소비"/>
          <p:cNvSpPr txBox="1"/>
          <p:nvPr/>
        </p:nvSpPr>
        <p:spPr>
          <a:xfrm>
            <a:off x="906876" y="10292484"/>
            <a:ext cx="5651678" cy="11536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lvl="1" indent="457200">
              <a:lnSpc>
                <a:spcPct val="160000"/>
              </a:lnSpc>
              <a:spcBef>
                <a:spcPts val="0"/>
              </a:spcBef>
              <a:defRPr b="0" spc="0" sz="4800">
                <a:latin typeface="Avenir Next Demi Bold"/>
                <a:ea typeface="Avenir Next Demi Bold"/>
                <a:cs typeface="Avenir Next Demi Bold"/>
                <a:sym typeface="Avenir Next Demi Bold"/>
              </a:defRPr>
            </a:pPr>
            <a:r>
              <a:t>습관이된 과소비</a:t>
            </a:r>
          </a:p>
        </p:txBody>
      </p:sp>
      <p:sp>
        <p:nvSpPr>
          <p:cNvPr id="261" name="고착화된 문서"/>
          <p:cNvSpPr txBox="1"/>
          <p:nvPr/>
        </p:nvSpPr>
        <p:spPr>
          <a:xfrm>
            <a:off x="7860210" y="5770238"/>
            <a:ext cx="5140193" cy="1149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lvl="1" indent="457200">
              <a:lnSpc>
                <a:spcPct val="160000"/>
              </a:lnSpc>
              <a:spcBef>
                <a:spcPts val="0"/>
              </a:spcBef>
              <a:defRPr b="0" spc="0" sz="4800">
                <a:latin typeface="Avenir Next Demi Bold"/>
                <a:ea typeface="Avenir Next Demi Bold"/>
                <a:cs typeface="Avenir Next Demi Bold"/>
                <a:sym typeface="Avenir Next Demi Bold"/>
              </a:defRPr>
            </a:pPr>
            <a:r>
              <a:t>고착화된 문서</a:t>
            </a:r>
          </a:p>
        </p:txBody>
      </p:sp>
      <p:sp>
        <p:nvSpPr>
          <p:cNvPr id="262" name="슬기로운 소비 생활"/>
          <p:cNvSpPr txBox="1"/>
          <p:nvPr/>
        </p:nvSpPr>
        <p:spPr>
          <a:xfrm>
            <a:off x="18557189" y="7327514"/>
            <a:ext cx="5651679" cy="9663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lvl="1" indent="443483" defTabSz="344931">
              <a:lnSpc>
                <a:spcPct val="128000"/>
              </a:lnSpc>
              <a:spcBef>
                <a:spcPts val="0"/>
              </a:spcBef>
              <a:defRPr b="0" spc="0" sz="4200" u="sng">
                <a:latin typeface="Avenir Next Demi Bold"/>
                <a:ea typeface="Avenir Next Demi Bold"/>
                <a:cs typeface="Avenir Next Demi Bold"/>
                <a:sym typeface="Avenir Next Demi Bold"/>
              </a:defRPr>
            </a:pPr>
            <a:r>
              <a:t>슬기로운 소비 생활</a:t>
            </a:r>
          </a:p>
        </p:txBody>
      </p:sp>
      <p:pic>
        <p:nvPicPr>
          <p:cNvPr id="263" name="bank-statement_3742514-removebg-preview.png" descr="bank-statement_3742514-removebg-preview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400326" y="7212348"/>
            <a:ext cx="2220811" cy="2302572"/>
          </a:xfrm>
          <a:prstGeom prst="rect">
            <a:avLst/>
          </a:prstGeom>
          <a:ln w="12700">
            <a:miter lim="400000"/>
          </a:ln>
        </p:spPr>
      </p:pic>
      <p:pic>
        <p:nvPicPr>
          <p:cNvPr id="264" name="bank-statement_3742514-removebg-preview.png" descr="bank-statement_3742514-removebg-preview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946118" y="7493234"/>
            <a:ext cx="2220812" cy="2302572"/>
          </a:xfrm>
          <a:prstGeom prst="rect">
            <a:avLst/>
          </a:prstGeom>
          <a:ln w="12700">
            <a:miter lim="400000"/>
          </a:ln>
        </p:spPr>
      </p:pic>
      <p:sp>
        <p:nvSpPr>
          <p:cNvPr id="265" name="선"/>
          <p:cNvSpPr/>
          <p:nvPr/>
        </p:nvSpPr>
        <p:spPr>
          <a:xfrm flipV="1">
            <a:off x="6094248" y="4946536"/>
            <a:ext cx="1635025" cy="1360727"/>
          </a:xfrm>
          <a:prstGeom prst="line">
            <a:avLst/>
          </a:prstGeom>
          <a:ln w="76200">
            <a:solidFill>
              <a:srgbClr val="443658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66" name="선"/>
          <p:cNvSpPr/>
          <p:nvPr/>
        </p:nvSpPr>
        <p:spPr>
          <a:xfrm flipV="1">
            <a:off x="17976828" y="6068300"/>
            <a:ext cx="1422221" cy="950777"/>
          </a:xfrm>
          <a:prstGeom prst="line">
            <a:avLst/>
          </a:prstGeom>
          <a:ln w="76200">
            <a:solidFill>
              <a:srgbClr val="443658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267" name="free-icon-notebook-4100539.png" descr="free-icon-notebook-4100539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7966471" y="3306891"/>
            <a:ext cx="2220812" cy="2118143"/>
          </a:xfrm>
          <a:prstGeom prst="rect">
            <a:avLst/>
          </a:prstGeom>
          <a:ln w="12700">
            <a:miter lim="400000"/>
          </a:ln>
        </p:spPr>
      </p:pic>
      <p:pic>
        <p:nvPicPr>
          <p:cNvPr id="268" name="free-icon-notebook-4100539.png" descr="free-icon-notebook-4100539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9760611" y="3306891"/>
            <a:ext cx="2220811" cy="2118143"/>
          </a:xfrm>
          <a:prstGeom prst="rect">
            <a:avLst/>
          </a:prstGeom>
          <a:ln w="12700">
            <a:miter lim="400000"/>
          </a:ln>
        </p:spPr>
      </p:pic>
      <p:pic>
        <p:nvPicPr>
          <p:cNvPr id="269" name="free-icon-computer-4893207.png" descr="free-icon-computer-4893207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2570697" y="7542537"/>
            <a:ext cx="1960329" cy="1975678"/>
          </a:xfrm>
          <a:prstGeom prst="rect">
            <a:avLst/>
          </a:prstGeom>
          <a:ln w="12700">
            <a:miter lim="400000"/>
          </a:ln>
        </p:spPr>
      </p:pic>
      <p:sp>
        <p:nvSpPr>
          <p:cNvPr id="270" name="선"/>
          <p:cNvSpPr/>
          <p:nvPr/>
        </p:nvSpPr>
        <p:spPr>
          <a:xfrm>
            <a:off x="12267334" y="4932788"/>
            <a:ext cx="1182153" cy="1808916"/>
          </a:xfrm>
          <a:prstGeom prst="line">
            <a:avLst/>
          </a:prstGeom>
          <a:ln w="76200">
            <a:solidFill>
              <a:srgbClr val="443658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271" name="pngwing.com (1).png" descr="pngwing.com (1)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6419438" y="7687575"/>
            <a:ext cx="1960329" cy="1830639"/>
          </a:xfrm>
          <a:prstGeom prst="rect">
            <a:avLst/>
          </a:prstGeom>
          <a:ln w="12700">
            <a:miter lim="400000"/>
          </a:ln>
        </p:spPr>
      </p:pic>
      <p:sp>
        <p:nvSpPr>
          <p:cNvPr id="272" name="편한 가계부 작성 + 나와 어울리는 카드"/>
          <p:cNvSpPr txBox="1"/>
          <p:nvPr/>
        </p:nvSpPr>
        <p:spPr>
          <a:xfrm>
            <a:off x="10031261" y="10319046"/>
            <a:ext cx="9913975" cy="9817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lvl="1" indent="420623" defTabSz="327152">
              <a:lnSpc>
                <a:spcPct val="144000"/>
              </a:lnSpc>
              <a:spcBef>
                <a:spcPts val="0"/>
              </a:spcBef>
              <a:defRPr b="0" spc="0" sz="3900">
                <a:latin typeface="Avenir Next Demi Bold"/>
                <a:ea typeface="Avenir Next Demi Bold"/>
                <a:cs typeface="Avenir Next Demi Bold"/>
                <a:sym typeface="Avenir Next Demi Bold"/>
              </a:defRPr>
            </a:pPr>
            <a:r>
              <a:t>편한 가계부 작성 + 나와 어울리는 카드 </a:t>
            </a:r>
          </a:p>
        </p:txBody>
      </p:sp>
      <p:sp>
        <p:nvSpPr>
          <p:cNvPr id="273" name="추가"/>
          <p:cNvSpPr/>
          <p:nvPr/>
        </p:nvSpPr>
        <p:spPr>
          <a:xfrm>
            <a:off x="15069030" y="8196694"/>
            <a:ext cx="812403" cy="8124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799" y="0"/>
                </a:moveTo>
                <a:cubicBezTo>
                  <a:pt x="4834" y="0"/>
                  <a:pt x="0" y="4836"/>
                  <a:pt x="0" y="10801"/>
                </a:cubicBezTo>
                <a:cubicBezTo>
                  <a:pt x="0" y="16765"/>
                  <a:pt x="4835" y="21600"/>
                  <a:pt x="10799" y="21600"/>
                </a:cubicBezTo>
                <a:cubicBezTo>
                  <a:pt x="16764" y="21600"/>
                  <a:pt x="21600" y="16765"/>
                  <a:pt x="21600" y="10801"/>
                </a:cubicBezTo>
                <a:cubicBezTo>
                  <a:pt x="21600" y="4836"/>
                  <a:pt x="16764" y="0"/>
                  <a:pt x="10799" y="0"/>
                </a:cubicBezTo>
                <a:close/>
                <a:moveTo>
                  <a:pt x="9533" y="3765"/>
                </a:moveTo>
                <a:lnTo>
                  <a:pt x="12065" y="3765"/>
                </a:lnTo>
                <a:cubicBezTo>
                  <a:pt x="12100" y="3765"/>
                  <a:pt x="12129" y="3794"/>
                  <a:pt x="12129" y="3830"/>
                </a:cubicBezTo>
                <a:lnTo>
                  <a:pt x="12129" y="9407"/>
                </a:lnTo>
                <a:cubicBezTo>
                  <a:pt x="12129" y="9442"/>
                  <a:pt x="12157" y="9471"/>
                  <a:pt x="12192" y="9471"/>
                </a:cubicBezTo>
                <a:lnTo>
                  <a:pt x="17769" y="9471"/>
                </a:lnTo>
                <a:cubicBezTo>
                  <a:pt x="17804" y="9471"/>
                  <a:pt x="17833" y="9500"/>
                  <a:pt x="17833" y="9535"/>
                </a:cubicBezTo>
                <a:lnTo>
                  <a:pt x="17835" y="12067"/>
                </a:lnTo>
                <a:cubicBezTo>
                  <a:pt x="17835" y="12102"/>
                  <a:pt x="17806" y="12129"/>
                  <a:pt x="17770" y="12129"/>
                </a:cubicBezTo>
                <a:lnTo>
                  <a:pt x="12193" y="12129"/>
                </a:lnTo>
                <a:cubicBezTo>
                  <a:pt x="12158" y="12129"/>
                  <a:pt x="12129" y="12158"/>
                  <a:pt x="12129" y="12193"/>
                </a:cubicBezTo>
                <a:lnTo>
                  <a:pt x="12129" y="17770"/>
                </a:lnTo>
                <a:cubicBezTo>
                  <a:pt x="12129" y="17806"/>
                  <a:pt x="12100" y="17835"/>
                  <a:pt x="12065" y="17835"/>
                </a:cubicBezTo>
                <a:lnTo>
                  <a:pt x="9533" y="17835"/>
                </a:lnTo>
                <a:cubicBezTo>
                  <a:pt x="9498" y="17835"/>
                  <a:pt x="9471" y="17806"/>
                  <a:pt x="9471" y="17770"/>
                </a:cubicBezTo>
                <a:lnTo>
                  <a:pt x="9471" y="12193"/>
                </a:lnTo>
                <a:cubicBezTo>
                  <a:pt x="9471" y="12158"/>
                  <a:pt x="9442" y="12131"/>
                  <a:pt x="9407" y="12131"/>
                </a:cubicBezTo>
                <a:lnTo>
                  <a:pt x="3828" y="12131"/>
                </a:lnTo>
                <a:cubicBezTo>
                  <a:pt x="3793" y="12131"/>
                  <a:pt x="3765" y="12102"/>
                  <a:pt x="3765" y="12067"/>
                </a:cubicBezTo>
                <a:lnTo>
                  <a:pt x="3765" y="9535"/>
                </a:lnTo>
                <a:cubicBezTo>
                  <a:pt x="3765" y="9500"/>
                  <a:pt x="3793" y="9471"/>
                  <a:pt x="3828" y="9471"/>
                </a:cubicBezTo>
                <a:lnTo>
                  <a:pt x="9407" y="9471"/>
                </a:lnTo>
                <a:cubicBezTo>
                  <a:pt x="9442" y="9471"/>
                  <a:pt x="9469" y="9443"/>
                  <a:pt x="9469" y="9408"/>
                </a:cubicBezTo>
                <a:lnTo>
                  <a:pt x="9469" y="3830"/>
                </a:lnTo>
                <a:cubicBezTo>
                  <a:pt x="9469" y="3794"/>
                  <a:pt x="9498" y="3765"/>
                  <a:pt x="9533" y="3765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b="0" spc="0" sz="32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274" name="프로젝트 개요 - SUBJECT"/>
          <p:cNvSpPr txBox="1"/>
          <p:nvPr>
            <p:ph type="title"/>
          </p:nvPr>
        </p:nvSpPr>
        <p:spPr>
          <a:xfrm>
            <a:off x="796233" y="1173739"/>
            <a:ext cx="10715991" cy="1649710"/>
          </a:xfrm>
          <a:prstGeom prst="rect">
            <a:avLst/>
          </a:prstGeom>
        </p:spPr>
        <p:txBody>
          <a:bodyPr/>
          <a:lstStyle/>
          <a:p>
            <a:pPr defTabSz="531622">
              <a:defRPr spc="200" sz="8100"/>
            </a:pPr>
            <a:r>
              <a:t>프로젝트 개요 - </a:t>
            </a:r>
            <a:r>
              <a:rPr spc="100" sz="6300"/>
              <a:t>SUBJECT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프로젝트 수행 결과 - (관리자)공지사항 상세"/>
          <p:cNvSpPr txBox="1"/>
          <p:nvPr>
            <p:ph type="title"/>
          </p:nvPr>
        </p:nvSpPr>
        <p:spPr>
          <a:xfrm>
            <a:off x="2088436" y="1282700"/>
            <a:ext cx="20307302" cy="1649710"/>
          </a:xfrm>
          <a:prstGeom prst="rect">
            <a:avLst/>
          </a:prstGeom>
        </p:spPr>
        <p:txBody>
          <a:bodyPr/>
          <a:lstStyle/>
          <a:p>
            <a:pPr defTabSz="578358">
              <a:defRPr spc="200" sz="8900"/>
            </a:pPr>
            <a:r>
              <a:t>프로젝트 수행 결과 </a:t>
            </a:r>
            <a:r>
              <a:rPr sz="6900"/>
              <a:t>- (관리자)공지사항 상세</a:t>
            </a:r>
          </a:p>
        </p:txBody>
      </p:sp>
      <p:pic>
        <p:nvPicPr>
          <p:cNvPr id="609" name="관리자 공지사항 디테일.png" descr="관리자 공지사항 디테일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73300" y="3009900"/>
            <a:ext cx="20307300" cy="9474200"/>
          </a:xfrm>
          <a:prstGeom prst="rect">
            <a:avLst/>
          </a:prstGeom>
          <a:ln w="12700">
            <a:miter lim="400000"/>
          </a:ln>
        </p:spPr>
      </p:pic>
      <p:sp>
        <p:nvSpPr>
          <p:cNvPr id="610" name="모서리가 둥근 직사각형"/>
          <p:cNvSpPr/>
          <p:nvPr/>
        </p:nvSpPr>
        <p:spPr>
          <a:xfrm>
            <a:off x="20981173" y="3276600"/>
            <a:ext cx="1549211" cy="644332"/>
          </a:xfrm>
          <a:prstGeom prst="roundRect">
            <a:avLst>
              <a:gd name="adj" fmla="val 30970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b="0" spc="0" sz="32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611" name="모서리가 둥근 직사각형"/>
          <p:cNvSpPr/>
          <p:nvPr/>
        </p:nvSpPr>
        <p:spPr>
          <a:xfrm>
            <a:off x="17256348" y="10973055"/>
            <a:ext cx="1760368" cy="644332"/>
          </a:xfrm>
          <a:prstGeom prst="roundRect">
            <a:avLst>
              <a:gd name="adj" fmla="val 30970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b="0" spc="0" sz="32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612" name="모서리가 둥근 직사각형"/>
          <p:cNvSpPr/>
          <p:nvPr/>
        </p:nvSpPr>
        <p:spPr>
          <a:xfrm>
            <a:off x="8667783" y="10973055"/>
            <a:ext cx="1760368" cy="644332"/>
          </a:xfrm>
          <a:prstGeom prst="roundRect">
            <a:avLst>
              <a:gd name="adj" fmla="val 30970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b="0" spc="0" sz="32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프로젝트 수행 결과 - (관리자)공지사항 수정"/>
          <p:cNvSpPr txBox="1"/>
          <p:nvPr>
            <p:ph type="title"/>
          </p:nvPr>
        </p:nvSpPr>
        <p:spPr>
          <a:xfrm>
            <a:off x="2088436" y="1282700"/>
            <a:ext cx="20307302" cy="1649710"/>
          </a:xfrm>
          <a:prstGeom prst="rect">
            <a:avLst/>
          </a:prstGeom>
        </p:spPr>
        <p:txBody>
          <a:bodyPr/>
          <a:lstStyle/>
          <a:p>
            <a:pPr defTabSz="578358">
              <a:defRPr spc="200" sz="8900"/>
            </a:pPr>
            <a:r>
              <a:t>프로젝트 수행 결과 </a:t>
            </a:r>
            <a:r>
              <a:rPr sz="6900"/>
              <a:t>- (관리자)공지사항 수정</a:t>
            </a:r>
          </a:p>
        </p:txBody>
      </p:sp>
      <p:pic>
        <p:nvPicPr>
          <p:cNvPr id="615" name="관리자 공지사항 수정.png" descr="관리자 공지사항 수정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73300" y="3009900"/>
            <a:ext cx="20307300" cy="9474200"/>
          </a:xfrm>
          <a:prstGeom prst="rect">
            <a:avLst/>
          </a:prstGeom>
          <a:ln w="12700">
            <a:miter lim="400000"/>
          </a:ln>
        </p:spPr>
      </p:pic>
      <p:sp>
        <p:nvSpPr>
          <p:cNvPr id="616" name="모서리가 둥근 직사각형"/>
          <p:cNvSpPr/>
          <p:nvPr/>
        </p:nvSpPr>
        <p:spPr>
          <a:xfrm>
            <a:off x="8520890" y="11087303"/>
            <a:ext cx="1760368" cy="644333"/>
          </a:xfrm>
          <a:prstGeom prst="roundRect">
            <a:avLst>
              <a:gd name="adj" fmla="val 30970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b="0" spc="0" sz="32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617" name="모서리가 둥근 직사각형"/>
          <p:cNvSpPr/>
          <p:nvPr/>
        </p:nvSpPr>
        <p:spPr>
          <a:xfrm>
            <a:off x="17419662" y="11087303"/>
            <a:ext cx="1760368" cy="644333"/>
          </a:xfrm>
          <a:prstGeom prst="roundRect">
            <a:avLst>
              <a:gd name="adj" fmla="val 30970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b="0" spc="0" sz="32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프로젝트 수행 결과 - (관리자)공지사항 추가"/>
          <p:cNvSpPr txBox="1"/>
          <p:nvPr>
            <p:ph type="title"/>
          </p:nvPr>
        </p:nvSpPr>
        <p:spPr>
          <a:xfrm>
            <a:off x="2088436" y="1282700"/>
            <a:ext cx="20307302" cy="1649710"/>
          </a:xfrm>
          <a:prstGeom prst="rect">
            <a:avLst/>
          </a:prstGeom>
        </p:spPr>
        <p:txBody>
          <a:bodyPr/>
          <a:lstStyle/>
          <a:p>
            <a:pPr defTabSz="578358">
              <a:defRPr spc="200" sz="8900"/>
            </a:pPr>
            <a:r>
              <a:t>프로젝트 수행 결과 </a:t>
            </a:r>
            <a:r>
              <a:rPr sz="6900"/>
              <a:t>- (관리자)공지사항 추가</a:t>
            </a:r>
          </a:p>
        </p:txBody>
      </p:sp>
      <p:pic>
        <p:nvPicPr>
          <p:cNvPr id="620" name="관리자 공지사항 추가.png" descr="관리자 공지사항 추가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73300" y="3009900"/>
            <a:ext cx="20307300" cy="9474200"/>
          </a:xfrm>
          <a:prstGeom prst="rect">
            <a:avLst/>
          </a:prstGeom>
          <a:ln w="12700">
            <a:miter lim="400000"/>
          </a:ln>
        </p:spPr>
      </p:pic>
      <p:sp>
        <p:nvSpPr>
          <p:cNvPr id="621" name="모서리가 둥근 직사각형"/>
          <p:cNvSpPr/>
          <p:nvPr/>
        </p:nvSpPr>
        <p:spPr>
          <a:xfrm>
            <a:off x="9455183" y="11290555"/>
            <a:ext cx="1760368" cy="644332"/>
          </a:xfrm>
          <a:prstGeom prst="roundRect">
            <a:avLst>
              <a:gd name="adj" fmla="val 30970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b="0" spc="0" sz="32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622" name="모서리가 둥근 직사각형"/>
          <p:cNvSpPr/>
          <p:nvPr/>
        </p:nvSpPr>
        <p:spPr>
          <a:xfrm>
            <a:off x="15494110" y="11290555"/>
            <a:ext cx="1760367" cy="644332"/>
          </a:xfrm>
          <a:prstGeom prst="roundRect">
            <a:avLst>
              <a:gd name="adj" fmla="val 30970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b="0" spc="0" sz="32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프로젝트 수행 결과 - (관리자)1대1문의 관리"/>
          <p:cNvSpPr txBox="1"/>
          <p:nvPr>
            <p:ph type="title"/>
          </p:nvPr>
        </p:nvSpPr>
        <p:spPr>
          <a:xfrm>
            <a:off x="2088436" y="1282700"/>
            <a:ext cx="20307302" cy="1649710"/>
          </a:xfrm>
          <a:prstGeom prst="rect">
            <a:avLst/>
          </a:prstGeom>
        </p:spPr>
        <p:txBody>
          <a:bodyPr/>
          <a:lstStyle/>
          <a:p>
            <a:pPr defTabSz="578358">
              <a:defRPr spc="200" sz="8900"/>
            </a:pPr>
            <a:r>
              <a:t>프로젝트 수행 결과 </a:t>
            </a:r>
            <a:r>
              <a:rPr sz="6900"/>
              <a:t>- (관리자)1대1문의 관리</a:t>
            </a:r>
          </a:p>
        </p:txBody>
      </p:sp>
      <p:pic>
        <p:nvPicPr>
          <p:cNvPr id="625" name="관리자 문의사항 리스트.png" descr="관리자 문의사항 리스트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73300" y="3009900"/>
            <a:ext cx="20307300" cy="9474200"/>
          </a:xfrm>
          <a:prstGeom prst="rect">
            <a:avLst/>
          </a:prstGeom>
          <a:ln w="12700">
            <a:miter lim="400000"/>
          </a:ln>
        </p:spPr>
      </p:pic>
      <p:sp>
        <p:nvSpPr>
          <p:cNvPr id="626" name="모서리가 둥근 직사각형"/>
          <p:cNvSpPr/>
          <p:nvPr/>
        </p:nvSpPr>
        <p:spPr>
          <a:xfrm>
            <a:off x="5947319" y="5317976"/>
            <a:ext cx="16100351" cy="515887"/>
          </a:xfrm>
          <a:prstGeom prst="roundRect">
            <a:avLst>
              <a:gd name="adj" fmla="val 38680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b="0" spc="0" sz="32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627" name="선"/>
          <p:cNvSpPr/>
          <p:nvPr/>
        </p:nvSpPr>
        <p:spPr>
          <a:xfrm flipV="1">
            <a:off x="13274467" y="3977916"/>
            <a:ext cx="1123501" cy="1055237"/>
          </a:xfrm>
          <a:prstGeom prst="line">
            <a:avLst/>
          </a:prstGeom>
          <a:ln w="76200">
            <a:solidFill>
              <a:srgbClr val="FC2500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628" name="상세 페이지 이동"/>
          <p:cNvSpPr txBox="1"/>
          <p:nvPr/>
        </p:nvSpPr>
        <p:spPr>
          <a:xfrm>
            <a:off x="14397967" y="2849486"/>
            <a:ext cx="4677593" cy="8763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825500">
              <a:lnSpc>
                <a:spcPct val="100000"/>
              </a:lnSpc>
              <a:spcBef>
                <a:spcPts val="0"/>
              </a:spcBef>
              <a:defRPr b="0" spc="0" sz="45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상세 페이지 이동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프로젝트 수행 결과 - (관리자)1대1문의 상세"/>
          <p:cNvSpPr txBox="1"/>
          <p:nvPr>
            <p:ph type="title"/>
          </p:nvPr>
        </p:nvSpPr>
        <p:spPr>
          <a:xfrm>
            <a:off x="2088436" y="1282700"/>
            <a:ext cx="20307302" cy="1649710"/>
          </a:xfrm>
          <a:prstGeom prst="rect">
            <a:avLst/>
          </a:prstGeom>
        </p:spPr>
        <p:txBody>
          <a:bodyPr/>
          <a:lstStyle/>
          <a:p>
            <a:pPr defTabSz="578358">
              <a:defRPr spc="200" sz="8900"/>
            </a:pPr>
            <a:r>
              <a:t>프로젝트 수행 결과 </a:t>
            </a:r>
            <a:r>
              <a:rPr sz="6900"/>
              <a:t>- (관리자)1대1문의 상세</a:t>
            </a:r>
          </a:p>
        </p:txBody>
      </p:sp>
      <p:pic>
        <p:nvPicPr>
          <p:cNvPr id="631" name="관리자 문의 상세.png" descr="관리자 문의 상세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73300" y="3009900"/>
            <a:ext cx="20307300" cy="9474200"/>
          </a:xfrm>
          <a:prstGeom prst="rect">
            <a:avLst/>
          </a:prstGeom>
          <a:ln w="12700">
            <a:miter lim="400000"/>
          </a:ln>
        </p:spPr>
      </p:pic>
      <p:sp>
        <p:nvSpPr>
          <p:cNvPr id="632" name="모서리가 둥근 직사각형"/>
          <p:cNvSpPr/>
          <p:nvPr/>
        </p:nvSpPr>
        <p:spPr>
          <a:xfrm>
            <a:off x="21162198" y="3262608"/>
            <a:ext cx="1346024" cy="644333"/>
          </a:xfrm>
          <a:prstGeom prst="roundRect">
            <a:avLst>
              <a:gd name="adj" fmla="val 30970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b="0" spc="0" sz="32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633" name="모서리가 둥근 직사각형"/>
          <p:cNvSpPr/>
          <p:nvPr/>
        </p:nvSpPr>
        <p:spPr>
          <a:xfrm>
            <a:off x="19510178" y="8742991"/>
            <a:ext cx="1818831" cy="644332"/>
          </a:xfrm>
          <a:prstGeom prst="roundRect">
            <a:avLst>
              <a:gd name="adj" fmla="val 30970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b="0" spc="0" sz="32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프로젝트 수행 결과 - (관리자)1대1문의 답변 작성"/>
          <p:cNvSpPr txBox="1"/>
          <p:nvPr>
            <p:ph type="title"/>
          </p:nvPr>
        </p:nvSpPr>
        <p:spPr>
          <a:xfrm>
            <a:off x="2088436" y="1282700"/>
            <a:ext cx="20307302" cy="1649710"/>
          </a:xfrm>
          <a:prstGeom prst="rect">
            <a:avLst/>
          </a:prstGeom>
        </p:spPr>
        <p:txBody>
          <a:bodyPr/>
          <a:lstStyle/>
          <a:p>
            <a:pPr defTabSz="578358">
              <a:defRPr spc="200" sz="8000"/>
            </a:pPr>
            <a:r>
              <a:t>프로젝트 수행 결과 </a:t>
            </a:r>
            <a:r>
              <a:rPr sz="6200"/>
              <a:t>- (관리자)1대1문의 답변 작성</a:t>
            </a:r>
          </a:p>
        </p:txBody>
      </p:sp>
      <p:pic>
        <p:nvPicPr>
          <p:cNvPr id="636" name="관리자 문의 추가.png" descr="관리자 문의 추가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73300" y="3009900"/>
            <a:ext cx="20307300" cy="9474200"/>
          </a:xfrm>
          <a:prstGeom prst="rect">
            <a:avLst/>
          </a:prstGeom>
          <a:ln w="12700">
            <a:miter lim="400000"/>
          </a:ln>
        </p:spPr>
      </p:pic>
      <p:sp>
        <p:nvSpPr>
          <p:cNvPr id="637" name="모서리가 둥근 직사각형"/>
          <p:cNvSpPr/>
          <p:nvPr/>
        </p:nvSpPr>
        <p:spPr>
          <a:xfrm>
            <a:off x="20289927" y="12074445"/>
            <a:ext cx="1240190" cy="466456"/>
          </a:xfrm>
          <a:prstGeom prst="roundRect">
            <a:avLst>
              <a:gd name="adj" fmla="val 42779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b="0" spc="0" sz="32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638" name="모서리가 둥근 직사각형"/>
          <p:cNvSpPr/>
          <p:nvPr/>
        </p:nvSpPr>
        <p:spPr>
          <a:xfrm>
            <a:off x="6393322" y="12074445"/>
            <a:ext cx="1240190" cy="466456"/>
          </a:xfrm>
          <a:prstGeom prst="roundRect">
            <a:avLst>
              <a:gd name="adj" fmla="val 42779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b="0" spc="0" sz="32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프로젝트 시연"/>
          <p:cNvSpPr txBox="1"/>
          <p:nvPr/>
        </p:nvSpPr>
        <p:spPr>
          <a:xfrm>
            <a:off x="9207499" y="5816600"/>
            <a:ext cx="7771654" cy="1654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578358">
              <a:lnSpc>
                <a:spcPct val="90000"/>
              </a:lnSpc>
              <a:spcBef>
                <a:spcPts val="0"/>
              </a:spcBef>
              <a:defRPr cap="all" spc="200" sz="8900" u="sng">
                <a:solidFill>
                  <a:schemeClr val="accent6"/>
                </a:solidFill>
              </a:defRPr>
            </a:lvl1pPr>
          </a:lstStyle>
          <a:p>
            <a:pPr/>
            <a:r>
              <a:t>프로젝트 시연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국하현(팀장)…"/>
          <p:cNvSpPr txBox="1"/>
          <p:nvPr>
            <p:ph type="body" sz="quarter" idx="1"/>
          </p:nvPr>
        </p:nvSpPr>
        <p:spPr>
          <a:xfrm>
            <a:off x="1224329" y="6644367"/>
            <a:ext cx="6756211" cy="5684987"/>
          </a:xfrm>
          <a:prstGeom prst="rect">
            <a:avLst/>
          </a:prstGeom>
        </p:spPr>
        <p:txBody>
          <a:bodyPr/>
          <a:lstStyle/>
          <a:p>
            <a:pPr marL="748392" indent="-748392" defTabSz="352043">
              <a:lnSpc>
                <a:spcPct val="120000"/>
              </a:lnSpc>
              <a:spcBef>
                <a:spcPts val="4200"/>
              </a:spcBef>
              <a:buBlip>
                <a:blip r:embed="rId2"/>
              </a:buBlip>
              <a:defRPr spc="0" sz="4900"/>
            </a:pPr>
            <a:r>
              <a:t> 국하현(팀장)</a:t>
            </a:r>
          </a:p>
          <a:p>
            <a:pPr marL="0" indent="0">
              <a:lnSpc>
                <a:spcPct val="100000"/>
              </a:lnSpc>
              <a:buSzTx/>
              <a:buNone/>
              <a:defRPr spc="0"/>
            </a:pPr>
            <a:r>
              <a:t>토큰이나 이메일 인증 등의 멀티 팩터 인증을 사용해 보안을 강화함</a:t>
            </a:r>
          </a:p>
        </p:txBody>
      </p:sp>
      <p:sp>
        <p:nvSpPr>
          <p:cNvPr id="643" name="김민재(팀원)…"/>
          <p:cNvSpPr txBox="1"/>
          <p:nvPr/>
        </p:nvSpPr>
        <p:spPr>
          <a:xfrm>
            <a:off x="8906889" y="6644367"/>
            <a:ext cx="6943894" cy="56849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marL="755952" indent="-755952">
              <a:lnSpc>
                <a:spcPct val="120000"/>
              </a:lnSpc>
              <a:buSzPct val="100000"/>
              <a:buBlip>
                <a:blip r:embed="rId2"/>
              </a:buBlip>
              <a:defRPr spc="0"/>
            </a:pPr>
            <a:r>
              <a:t> 김민재(팀원)</a:t>
            </a:r>
          </a:p>
          <a:p>
            <a:pPr>
              <a:lnSpc>
                <a:spcPct val="100000"/>
              </a:lnSpc>
              <a:defRPr spc="0"/>
            </a:pPr>
            <a:r>
              <a:t>가계부 내용 입력에서 자동 완성 기능 구현 필요</a:t>
            </a:r>
          </a:p>
        </p:txBody>
      </p:sp>
      <p:sp>
        <p:nvSpPr>
          <p:cNvPr id="644" name="김진우(팀원)…"/>
          <p:cNvSpPr txBox="1"/>
          <p:nvPr/>
        </p:nvSpPr>
        <p:spPr>
          <a:xfrm>
            <a:off x="16777133" y="6644367"/>
            <a:ext cx="6630245" cy="56849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marL="755952" indent="-755952">
              <a:lnSpc>
                <a:spcPct val="120000"/>
              </a:lnSpc>
              <a:buSzPct val="100000"/>
              <a:buBlip>
                <a:blip r:embed="rId2"/>
              </a:buBlip>
              <a:defRPr spc="0"/>
            </a:pPr>
            <a:r>
              <a:t> 김진우(팀원)</a:t>
            </a:r>
          </a:p>
          <a:p>
            <a:pPr>
              <a:lnSpc>
                <a:spcPct val="100000"/>
              </a:lnSpc>
              <a:defRPr spc="0"/>
            </a:pPr>
            <a:r>
              <a:t>게시판에서 대댓글 구현을 통해 더 강력한 커뮤니티 기능 제공</a:t>
            </a:r>
          </a:p>
        </p:txBody>
      </p:sp>
      <p:pic>
        <p:nvPicPr>
          <p:cNvPr id="645" name="khh-removebg-preview.png" descr="khh-removebg-preview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899592" y="418338"/>
            <a:ext cx="8779769" cy="8304647"/>
          </a:xfrm>
          <a:prstGeom prst="rect">
            <a:avLst/>
          </a:prstGeom>
          <a:ln w="12700">
            <a:miter lim="400000"/>
          </a:ln>
        </p:spPr>
      </p:pic>
      <p:pic>
        <p:nvPicPr>
          <p:cNvPr id="646" name="kjw-removebg-preview.png" descr="kjw-removebg-preview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6300360" y="2035499"/>
            <a:ext cx="5762531" cy="5580863"/>
          </a:xfrm>
          <a:prstGeom prst="rect">
            <a:avLst/>
          </a:prstGeom>
          <a:ln w="12700">
            <a:miter lim="400000"/>
          </a:ln>
        </p:spPr>
      </p:pic>
      <p:pic>
        <p:nvPicPr>
          <p:cNvPr id="647" name="kmj-removebg-preview.png" descr="kmj-removebg-preview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213130" y="2456585"/>
            <a:ext cx="4343796" cy="4738720"/>
          </a:xfrm>
          <a:prstGeom prst="rect">
            <a:avLst/>
          </a:prstGeom>
          <a:ln w="12700">
            <a:miter lim="400000"/>
          </a:ln>
        </p:spPr>
      </p:pic>
      <p:sp>
        <p:nvSpPr>
          <p:cNvPr id="648" name="자체 평가 의견"/>
          <p:cNvSpPr txBox="1"/>
          <p:nvPr>
            <p:ph type="title"/>
          </p:nvPr>
        </p:nvSpPr>
        <p:spPr>
          <a:xfrm>
            <a:off x="2026933" y="1220406"/>
            <a:ext cx="20207128" cy="1649711"/>
          </a:xfrm>
          <a:prstGeom prst="rect">
            <a:avLst/>
          </a:prstGeom>
        </p:spPr>
        <p:txBody>
          <a:bodyPr/>
          <a:lstStyle>
            <a:lvl1pPr defTabSz="578358">
              <a:defRPr spc="200" sz="8900"/>
            </a:lvl1pPr>
          </a:lstStyle>
          <a:p>
            <a:pPr/>
            <a:r>
              <a:t>보완점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국하현(팀장)…"/>
          <p:cNvSpPr txBox="1"/>
          <p:nvPr>
            <p:ph type="body" sz="quarter" idx="1"/>
          </p:nvPr>
        </p:nvSpPr>
        <p:spPr>
          <a:xfrm>
            <a:off x="1224329" y="6644367"/>
            <a:ext cx="6756211" cy="5684987"/>
          </a:xfrm>
          <a:prstGeom prst="rect">
            <a:avLst/>
          </a:prstGeom>
        </p:spPr>
        <p:txBody>
          <a:bodyPr/>
          <a:lstStyle/>
          <a:p>
            <a:pPr marL="748392" indent="-748392" defTabSz="352043">
              <a:lnSpc>
                <a:spcPct val="120000"/>
              </a:lnSpc>
              <a:spcBef>
                <a:spcPts val="4200"/>
              </a:spcBef>
              <a:buBlip>
                <a:blip r:embed="rId2"/>
              </a:buBlip>
              <a:defRPr spc="0" sz="4900"/>
            </a:pPr>
            <a:r>
              <a:t> 국하현(팀장)</a:t>
            </a:r>
          </a:p>
          <a:p>
            <a:pPr marL="0" indent="0" defTabSz="352043">
              <a:lnSpc>
                <a:spcPct val="100000"/>
              </a:lnSpc>
              <a:spcBef>
                <a:spcPts val="1400"/>
              </a:spcBef>
              <a:buSzTx/>
              <a:buNone/>
              <a:defRPr spc="0" sz="3900"/>
            </a:pPr>
            <a:r>
              <a:t>코드 충돌, push 실수도 있었지만 함께 코드 리뷰도 하고 pr을 적극적으로 사용함으로써 협업에 익숙해질 수 있었다. </a:t>
            </a:r>
          </a:p>
          <a:p>
            <a:pPr marL="0" indent="0" defTabSz="352043">
              <a:lnSpc>
                <a:spcPct val="100000"/>
              </a:lnSpc>
              <a:spcBef>
                <a:spcPts val="1400"/>
              </a:spcBef>
              <a:buSzTx/>
              <a:buNone/>
              <a:defRPr spc="0" sz="3900"/>
            </a:pPr>
            <a:r>
              <a:t>또 대화를 통해 문제를 잘 해결해나갔다는 생각이 든다.</a:t>
            </a:r>
          </a:p>
        </p:txBody>
      </p:sp>
      <p:sp>
        <p:nvSpPr>
          <p:cNvPr id="651" name="김민재(팀원)…"/>
          <p:cNvSpPr txBox="1"/>
          <p:nvPr/>
        </p:nvSpPr>
        <p:spPr>
          <a:xfrm>
            <a:off x="8906889" y="6644367"/>
            <a:ext cx="6943894" cy="56849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marL="755952" indent="-755952">
              <a:lnSpc>
                <a:spcPct val="120000"/>
              </a:lnSpc>
              <a:buSzPct val="100000"/>
              <a:buBlip>
                <a:blip r:embed="rId2"/>
              </a:buBlip>
              <a:defRPr spc="0"/>
            </a:pPr>
            <a:r>
              <a:t> 김민재(팀원)</a:t>
            </a:r>
          </a:p>
          <a:p>
            <a:pPr>
              <a:lnSpc>
                <a:spcPct val="100000"/>
              </a:lnSpc>
              <a:spcBef>
                <a:spcPts val="1500"/>
              </a:spcBef>
              <a:defRPr spc="0" sz="4000"/>
            </a:pPr>
            <a:r>
              <a:t>초기에 기획한 대로 구체적인 기능을 구현해서 좋았다. </a:t>
            </a:r>
            <a:endParaRPr spc="39"/>
          </a:p>
          <a:p>
            <a:pPr>
              <a:lnSpc>
                <a:spcPct val="100000"/>
              </a:lnSpc>
              <a:spcBef>
                <a:spcPts val="1500"/>
              </a:spcBef>
              <a:defRPr spc="0" sz="4000"/>
            </a:pPr>
            <a:r>
              <a:t>다만 변경되는 부분을 보며 기획과 설계의 중요성을 크게 느꼈다.</a:t>
            </a:r>
          </a:p>
        </p:txBody>
      </p:sp>
      <p:sp>
        <p:nvSpPr>
          <p:cNvPr id="652" name="김진우(팀원)…"/>
          <p:cNvSpPr txBox="1"/>
          <p:nvPr/>
        </p:nvSpPr>
        <p:spPr>
          <a:xfrm>
            <a:off x="16777133" y="6644367"/>
            <a:ext cx="6630245" cy="56849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marL="755952" indent="-755952">
              <a:lnSpc>
                <a:spcPct val="120000"/>
              </a:lnSpc>
              <a:buSzPct val="100000"/>
              <a:buBlip>
                <a:blip r:embed="rId2"/>
              </a:buBlip>
              <a:defRPr spc="0"/>
            </a:pPr>
            <a:r>
              <a:t> 김진우(팀원)</a:t>
            </a:r>
          </a:p>
          <a:p>
            <a:pPr>
              <a:lnSpc>
                <a:spcPct val="100000"/>
              </a:lnSpc>
              <a:spcBef>
                <a:spcPts val="1500"/>
              </a:spcBef>
              <a:defRPr spc="0" sz="4000"/>
            </a:pPr>
            <a:r>
              <a:t>RESTful API를 이렇게 많이 사용해 본 건 처음인데 사용해 보니 편해서 좋았다.</a:t>
            </a:r>
            <a:endParaRPr spc="39"/>
          </a:p>
          <a:p>
            <a:pPr>
              <a:lnSpc>
                <a:spcPct val="100000"/>
              </a:lnSpc>
              <a:spcBef>
                <a:spcPts val="1500"/>
              </a:spcBef>
              <a:defRPr spc="0" sz="4000"/>
            </a:pPr>
            <a:r>
              <a:t>또한 화면도 처음 구상한 대로 만들어져서 좋았다.</a:t>
            </a:r>
          </a:p>
        </p:txBody>
      </p:sp>
      <p:pic>
        <p:nvPicPr>
          <p:cNvPr id="653" name="khh-removebg-preview.png" descr="khh-removebg-preview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899592" y="418338"/>
            <a:ext cx="8779769" cy="8304647"/>
          </a:xfrm>
          <a:prstGeom prst="rect">
            <a:avLst/>
          </a:prstGeom>
          <a:ln w="12700">
            <a:miter lim="400000"/>
          </a:ln>
        </p:spPr>
      </p:pic>
      <p:pic>
        <p:nvPicPr>
          <p:cNvPr id="654" name="kjw-removebg-preview.png" descr="kjw-removebg-preview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6300360" y="2035499"/>
            <a:ext cx="5762531" cy="5580863"/>
          </a:xfrm>
          <a:prstGeom prst="rect">
            <a:avLst/>
          </a:prstGeom>
          <a:ln w="12700">
            <a:miter lim="400000"/>
          </a:ln>
        </p:spPr>
      </p:pic>
      <p:pic>
        <p:nvPicPr>
          <p:cNvPr id="655" name="kmj-removebg-preview.png" descr="kmj-removebg-preview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213130" y="2456585"/>
            <a:ext cx="4343796" cy="4738720"/>
          </a:xfrm>
          <a:prstGeom prst="rect">
            <a:avLst/>
          </a:prstGeom>
          <a:ln w="12700">
            <a:miter lim="400000"/>
          </a:ln>
        </p:spPr>
      </p:pic>
      <p:sp>
        <p:nvSpPr>
          <p:cNvPr id="656" name="자체 평가 의견"/>
          <p:cNvSpPr txBox="1"/>
          <p:nvPr>
            <p:ph type="title"/>
          </p:nvPr>
        </p:nvSpPr>
        <p:spPr>
          <a:xfrm>
            <a:off x="2026933" y="1220406"/>
            <a:ext cx="20207128" cy="1649711"/>
          </a:xfrm>
          <a:prstGeom prst="rect">
            <a:avLst/>
          </a:prstGeom>
        </p:spPr>
        <p:txBody>
          <a:bodyPr/>
          <a:lstStyle>
            <a:lvl1pPr defTabSz="578358">
              <a:defRPr spc="200" sz="8900"/>
            </a:lvl1pPr>
          </a:lstStyle>
          <a:p>
            <a:pPr/>
            <a:r>
              <a:t>자체 평가 의견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Thank YOU for watch"/>
          <p:cNvSpPr txBox="1"/>
          <p:nvPr>
            <p:ph type="ctrTitle"/>
          </p:nvPr>
        </p:nvSpPr>
        <p:spPr>
          <a:xfrm>
            <a:off x="2089150" y="5988846"/>
            <a:ext cx="20205700" cy="3666580"/>
          </a:xfrm>
          <a:prstGeom prst="rect">
            <a:avLst/>
          </a:prstGeom>
        </p:spPr>
        <p:txBody>
          <a:bodyPr/>
          <a:lstStyle/>
          <a:p>
            <a:pPr defTabSz="543305">
              <a:lnSpc>
                <a:spcPct val="100000"/>
              </a:lnSpc>
              <a:defRPr spc="306" sz="10200" u="sng"/>
            </a:pPr>
          </a:p>
          <a:p>
            <a:pPr defTabSz="543305">
              <a:lnSpc>
                <a:spcPct val="100000"/>
              </a:lnSpc>
              <a:defRPr spc="300" sz="10200" u="sng"/>
            </a:pPr>
            <a:r>
              <a:t>Thank YOU for watch</a:t>
            </a:r>
          </a:p>
        </p:txBody>
      </p:sp>
      <p:sp>
        <p:nvSpPr>
          <p:cNvPr id="659" name="“Q&amp;A”"/>
          <p:cNvSpPr txBox="1"/>
          <p:nvPr/>
        </p:nvSpPr>
        <p:spPr>
          <a:xfrm>
            <a:off x="2089150" y="1924087"/>
            <a:ext cx="20205700" cy="31312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cap="all" spc="300" sz="11000">
                <a:solidFill>
                  <a:srgbClr val="FFFFFF"/>
                </a:solidFill>
              </a:defRPr>
            </a:lvl1pPr>
          </a:lstStyle>
          <a:p>
            <a:pPr/>
            <a:r>
              <a:t>“Q&amp;A”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HOW?"/>
          <p:cNvSpPr txBox="1"/>
          <p:nvPr>
            <p:ph type="body" sz="quarter" idx="1"/>
          </p:nvPr>
        </p:nvSpPr>
        <p:spPr>
          <a:xfrm>
            <a:off x="1126030" y="3191073"/>
            <a:ext cx="22551952" cy="1421730"/>
          </a:xfrm>
          <a:prstGeom prst="rect">
            <a:avLst/>
          </a:prstGeom>
        </p:spPr>
        <p:txBody>
          <a:bodyPr/>
          <a:lstStyle>
            <a:lvl1pPr marL="228600" indent="-228600" algn="l">
              <a:lnSpc>
                <a:spcPct val="160000"/>
              </a:lnSpc>
              <a:buSzPct val="80000"/>
              <a:buBlip>
                <a:blip r:embed="rId2"/>
              </a:buBlip>
              <a:defRPr b="1" i="1" spc="0" sz="6000"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/>
            <a:r>
              <a:t> HOW?</a:t>
            </a:r>
          </a:p>
        </p:txBody>
      </p:sp>
      <p:sp>
        <p:nvSpPr>
          <p:cNvPr id="277" name="GOAL: 소비 데이터를 기반으로 카드 추천, 사용자의 소비 습관을 줄임"/>
          <p:cNvSpPr txBox="1"/>
          <p:nvPr/>
        </p:nvSpPr>
        <p:spPr>
          <a:xfrm>
            <a:off x="1126030" y="10276302"/>
            <a:ext cx="22551952" cy="14217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marL="228600" indent="-228600">
              <a:lnSpc>
                <a:spcPct val="144000"/>
              </a:lnSpc>
              <a:spcBef>
                <a:spcPts val="0"/>
              </a:spcBef>
              <a:buSzPct val="80000"/>
              <a:buBlip>
                <a:blip r:embed="rId2"/>
              </a:buBlip>
              <a:defRPr b="0" spc="0" sz="6000">
                <a:latin typeface="Avenir Next Demi Bold"/>
                <a:ea typeface="Avenir Next Demi Bold"/>
                <a:cs typeface="Avenir Next Demi Bold"/>
                <a:sym typeface="Avenir Next Demi Bold"/>
              </a:defRPr>
            </a:pPr>
            <a:r>
              <a:t> </a:t>
            </a:r>
            <a:r>
              <a:rPr b="1" i="1">
                <a:latin typeface="Avenir Next Regular"/>
                <a:ea typeface="Avenir Next Regular"/>
                <a:cs typeface="Avenir Next Regular"/>
                <a:sym typeface="Avenir Next Regular"/>
              </a:rPr>
              <a:t>GOAL</a:t>
            </a:r>
            <a:r>
              <a:t>: </a:t>
            </a:r>
            <a:r>
              <a:rPr sz="4800"/>
              <a:t>소비 데이터를 기반으로 카드 추천, 가계부를 통해 사용자의 소비 습관을 줄임</a:t>
            </a:r>
          </a:p>
        </p:txBody>
      </p:sp>
      <p:pic>
        <p:nvPicPr>
          <p:cNvPr id="278" name="pngegg.png" descr="pngegg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13982" y="4888183"/>
            <a:ext cx="1388586" cy="1421731"/>
          </a:xfrm>
          <a:prstGeom prst="rect">
            <a:avLst/>
          </a:prstGeom>
          <a:ln w="12700">
            <a:miter lim="400000"/>
          </a:ln>
        </p:spPr>
      </p:pic>
      <p:pic>
        <p:nvPicPr>
          <p:cNvPr id="279" name="pngegg.png" descr="pngegg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677971" y="4888183"/>
            <a:ext cx="1388586" cy="1421731"/>
          </a:xfrm>
          <a:prstGeom prst="rect">
            <a:avLst/>
          </a:prstGeom>
          <a:ln w="12700">
            <a:miter lim="400000"/>
          </a:ln>
        </p:spPr>
      </p:pic>
      <p:pic>
        <p:nvPicPr>
          <p:cNvPr id="280" name="pngegg.png" descr="pngegg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13982" y="6331820"/>
            <a:ext cx="1388586" cy="1421731"/>
          </a:xfrm>
          <a:prstGeom prst="rect">
            <a:avLst/>
          </a:prstGeom>
          <a:ln w="12700">
            <a:miter lim="400000"/>
          </a:ln>
        </p:spPr>
      </p:pic>
      <p:pic>
        <p:nvPicPr>
          <p:cNvPr id="281" name="pngegg.png" descr="pngegg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475071" y="6067299"/>
            <a:ext cx="1388586" cy="1421731"/>
          </a:xfrm>
          <a:prstGeom prst="rect">
            <a:avLst/>
          </a:prstGeom>
          <a:ln w="12700">
            <a:miter lim="400000"/>
          </a:ln>
        </p:spPr>
      </p:pic>
      <p:pic>
        <p:nvPicPr>
          <p:cNvPr id="282" name="pngegg.png" descr="pngegg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32503" y="7582241"/>
            <a:ext cx="1388585" cy="1421731"/>
          </a:xfrm>
          <a:prstGeom prst="rect">
            <a:avLst/>
          </a:prstGeom>
          <a:ln w="12700">
            <a:miter lim="400000"/>
          </a:ln>
        </p:spPr>
      </p:pic>
      <p:pic>
        <p:nvPicPr>
          <p:cNvPr id="283" name="pngegg.png" descr="pngegg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608701" y="5885131"/>
            <a:ext cx="1388586" cy="1421731"/>
          </a:xfrm>
          <a:prstGeom prst="rect">
            <a:avLst/>
          </a:prstGeom>
          <a:ln w="12700">
            <a:miter lim="400000"/>
          </a:ln>
        </p:spPr>
      </p:pic>
      <p:pic>
        <p:nvPicPr>
          <p:cNvPr id="284" name="pngegg.png" descr="pngegg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148396" y="7228296"/>
            <a:ext cx="1388586" cy="1421730"/>
          </a:xfrm>
          <a:prstGeom prst="rect">
            <a:avLst/>
          </a:prstGeom>
          <a:ln w="12700">
            <a:miter lim="400000"/>
          </a:ln>
        </p:spPr>
      </p:pic>
      <p:pic>
        <p:nvPicPr>
          <p:cNvPr id="285" name="pngwing.com.png" descr="pngwing.co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127348" y="5289351"/>
            <a:ext cx="2594146" cy="3137360"/>
          </a:xfrm>
          <a:prstGeom prst="rect">
            <a:avLst/>
          </a:prstGeom>
          <a:ln w="12700">
            <a:miter lim="400000"/>
          </a:ln>
        </p:spPr>
      </p:pic>
      <p:pic>
        <p:nvPicPr>
          <p:cNvPr id="286" name="pngwing.com (1).png" descr="pngwing.com (1)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6548718" y="2333288"/>
            <a:ext cx="3003420" cy="31373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87" name="pngegg (1).png" descr="pngegg (1)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0239578" y="4738951"/>
            <a:ext cx="2961620" cy="2750078"/>
          </a:xfrm>
          <a:prstGeom prst="rect">
            <a:avLst/>
          </a:prstGeom>
          <a:ln w="12700">
            <a:miter lim="400000"/>
          </a:ln>
        </p:spPr>
      </p:pic>
      <p:pic>
        <p:nvPicPr>
          <p:cNvPr id="288" name="pngwing.com (2).png" descr="pngwing.com (2)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6548718" y="6702628"/>
            <a:ext cx="3101677" cy="3180958"/>
          </a:xfrm>
          <a:prstGeom prst="rect">
            <a:avLst/>
          </a:prstGeom>
          <a:ln w="12700">
            <a:miter lim="400000"/>
          </a:ln>
        </p:spPr>
      </p:pic>
      <p:sp>
        <p:nvSpPr>
          <p:cNvPr id="289" name="선"/>
          <p:cNvSpPr/>
          <p:nvPr/>
        </p:nvSpPr>
        <p:spPr>
          <a:xfrm>
            <a:off x="5902347" y="5679709"/>
            <a:ext cx="2588940" cy="363845"/>
          </a:xfrm>
          <a:prstGeom prst="line">
            <a:avLst/>
          </a:prstGeom>
          <a:ln w="76200">
            <a:solidFill>
              <a:srgbClr val="443658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90" name="선"/>
          <p:cNvSpPr/>
          <p:nvPr/>
        </p:nvSpPr>
        <p:spPr>
          <a:xfrm>
            <a:off x="5898370" y="6939561"/>
            <a:ext cx="2592027" cy="29583"/>
          </a:xfrm>
          <a:prstGeom prst="line">
            <a:avLst/>
          </a:prstGeom>
          <a:ln w="76200">
            <a:solidFill>
              <a:srgbClr val="443658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91" name="선"/>
          <p:cNvSpPr/>
          <p:nvPr/>
        </p:nvSpPr>
        <p:spPr>
          <a:xfrm flipV="1">
            <a:off x="5897933" y="7894497"/>
            <a:ext cx="2596982" cy="309831"/>
          </a:xfrm>
          <a:prstGeom prst="line">
            <a:avLst/>
          </a:prstGeom>
          <a:ln w="76200">
            <a:solidFill>
              <a:srgbClr val="443658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92" name="선"/>
          <p:cNvSpPr/>
          <p:nvPr/>
        </p:nvSpPr>
        <p:spPr>
          <a:xfrm>
            <a:off x="12838032" y="7151186"/>
            <a:ext cx="2593977" cy="2"/>
          </a:xfrm>
          <a:prstGeom prst="line">
            <a:avLst/>
          </a:prstGeom>
          <a:ln w="76200">
            <a:solidFill>
              <a:srgbClr val="443658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293" name="free-icon-data-processing-5105211.png" descr="free-icon-data-processing-5105211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3285051" y="5264020"/>
            <a:ext cx="1699940" cy="1699941"/>
          </a:xfrm>
          <a:prstGeom prst="rect">
            <a:avLst/>
          </a:prstGeom>
          <a:ln w="12700">
            <a:miter lim="400000"/>
          </a:ln>
        </p:spPr>
      </p:pic>
      <p:sp>
        <p:nvSpPr>
          <p:cNvPr id="294" name="프로젝트 개요 - SUBJECT"/>
          <p:cNvSpPr txBox="1"/>
          <p:nvPr>
            <p:ph type="title"/>
          </p:nvPr>
        </p:nvSpPr>
        <p:spPr>
          <a:xfrm>
            <a:off x="813928" y="1175058"/>
            <a:ext cx="10715991" cy="1649711"/>
          </a:xfrm>
          <a:prstGeom prst="rect">
            <a:avLst/>
          </a:prstGeom>
        </p:spPr>
        <p:txBody>
          <a:bodyPr/>
          <a:lstStyle/>
          <a:p>
            <a:pPr defTabSz="531622">
              <a:defRPr spc="200" sz="8100"/>
            </a:pPr>
            <a:r>
              <a:t>프로젝트 개요 - </a:t>
            </a:r>
            <a:r>
              <a:rPr spc="100" sz="6300"/>
              <a:t>SUBJECT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가계부 APP(5++) &gt; 가계부 WEB(1)"/>
          <p:cNvSpPr txBox="1"/>
          <p:nvPr>
            <p:ph type="body" sz="quarter" idx="1"/>
          </p:nvPr>
        </p:nvSpPr>
        <p:spPr>
          <a:xfrm>
            <a:off x="965867" y="3314236"/>
            <a:ext cx="10412112" cy="953415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00000"/>
              </a:lnSpc>
              <a:buSzTx/>
              <a:buNone/>
              <a:defRPr spc="0" sz="4800"/>
            </a:pPr>
            <a:r>
              <a:t>가계부 </a:t>
            </a:r>
            <a:r>
              <a:rPr b="1" i="1">
                <a:latin typeface="Avenir Next Regular"/>
                <a:ea typeface="Avenir Next Regular"/>
                <a:cs typeface="Avenir Next Regular"/>
                <a:sym typeface="Avenir Next Regular"/>
              </a:rPr>
              <a:t>APP(5++)</a:t>
            </a:r>
            <a:r>
              <a:t> &gt; 가계부 </a:t>
            </a:r>
            <a:r>
              <a:rPr b="1" i="1">
                <a:latin typeface="Avenir Next Regular"/>
                <a:ea typeface="Avenir Next Regular"/>
                <a:cs typeface="Avenir Next Regular"/>
                <a:sym typeface="Avenir Next Regular"/>
              </a:rPr>
              <a:t>WEB(1)</a:t>
            </a:r>
          </a:p>
        </p:txBody>
      </p:sp>
      <p:sp>
        <p:nvSpPr>
          <p:cNvPr id="297" name="왜 공책인가…"/>
          <p:cNvSpPr txBox="1"/>
          <p:nvPr/>
        </p:nvSpPr>
        <p:spPr>
          <a:xfrm>
            <a:off x="12202148" y="4711196"/>
            <a:ext cx="11501428" cy="69611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marL="224026" indent="-224026" defTabSz="348488">
              <a:spcBef>
                <a:spcPts val="0"/>
              </a:spcBef>
              <a:buSzPct val="80000"/>
              <a:buBlip>
                <a:blip r:embed="rId2"/>
              </a:buBlip>
              <a:defRPr b="0" spc="0" sz="4500">
                <a:latin typeface="Avenir Next Demi Bold"/>
                <a:ea typeface="Avenir Next Demi Bold"/>
                <a:cs typeface="Avenir Next Demi Bold"/>
                <a:sym typeface="Avenir Next Demi Bold"/>
              </a:defRPr>
            </a:pPr>
            <a:r>
              <a:t>왜 공책인가</a:t>
            </a:r>
          </a:p>
          <a:p>
            <a:pPr marL="224026" indent="-224026" defTabSz="348488">
              <a:spcBef>
                <a:spcPts val="0"/>
              </a:spcBef>
              <a:buSzPct val="80000"/>
              <a:buBlip>
                <a:blip r:embed="rId2"/>
              </a:buBlip>
              <a:defRPr b="0" spc="0" sz="4500">
                <a:latin typeface="Avenir Next Demi Bold"/>
                <a:ea typeface="Avenir Next Demi Bold"/>
                <a:cs typeface="Avenir Next Demi Bold"/>
                <a:sym typeface="Avenir Next Demi Bold"/>
              </a:defRPr>
            </a:pPr>
            <a:r>
              <a:t>왜 복잡한 UI인가</a:t>
            </a:r>
          </a:p>
          <a:p>
            <a:pPr marL="224026" indent="-224026" defTabSz="348488">
              <a:spcBef>
                <a:spcPts val="0"/>
              </a:spcBef>
              <a:buSzPct val="80000"/>
              <a:buBlip>
                <a:blip r:embed="rId2"/>
              </a:buBlip>
              <a:defRPr b="0" spc="0" sz="4500" u="sng">
                <a:latin typeface="Avenir Next Demi Bold"/>
                <a:ea typeface="Avenir Next Demi Bold"/>
                <a:cs typeface="Avenir Next Demi Bold"/>
                <a:sym typeface="Avenir Next Demi Bold"/>
              </a:defRPr>
            </a:pPr>
            <a:r>
              <a:t>더욱 더 큰 화면으로 “</a:t>
            </a:r>
            <a:r>
              <a:rPr b="1">
                <a:latin typeface="Avenir Next Regular"/>
                <a:ea typeface="Avenir Next Regular"/>
                <a:cs typeface="Avenir Next Regular"/>
                <a:sym typeface="Avenir Next Regular"/>
              </a:rPr>
              <a:t>깔끔한 가계부”</a:t>
            </a:r>
          </a:p>
          <a:p>
            <a:pPr marL="224026" indent="-224026" defTabSz="348488">
              <a:spcBef>
                <a:spcPts val="0"/>
              </a:spcBef>
              <a:buSzPct val="80000"/>
              <a:buBlip>
                <a:blip r:embed="rId2"/>
              </a:buBlip>
              <a:defRPr spc="0" sz="4500" u="sng"/>
            </a:pPr>
            <a:r>
              <a:t>“</a:t>
            </a:r>
            <a:r>
              <a:rPr b="0">
                <a:latin typeface="Avenir Next Demi Bold"/>
                <a:ea typeface="Avenir Next Demi Bold"/>
                <a:cs typeface="Avenir Next Demi Bold"/>
                <a:sym typeface="Avenir Next Demi Bold"/>
              </a:rPr>
              <a:t>내 소비와 </a:t>
            </a:r>
            <a:r>
              <a:t>어울리는 카드</a:t>
            </a:r>
            <a:r>
              <a:rPr b="0">
                <a:latin typeface="Avenir Next Demi Bold"/>
                <a:ea typeface="Avenir Next Demi Bold"/>
                <a:cs typeface="Avenir Next Demi Bold"/>
                <a:sym typeface="Avenir Next Demi Bold"/>
              </a:rPr>
              <a:t>”</a:t>
            </a:r>
            <a:endParaRPr b="0">
              <a:latin typeface="Avenir Next Demi Bold"/>
              <a:ea typeface="Avenir Next Demi Bold"/>
              <a:cs typeface="Avenir Next Demi Bold"/>
              <a:sym typeface="Avenir Next Demi Bold"/>
            </a:endParaRPr>
          </a:p>
          <a:p>
            <a:pPr marL="224026" indent="-224026" defTabSz="348488">
              <a:spcBef>
                <a:spcPts val="0"/>
              </a:spcBef>
              <a:buSzPct val="80000"/>
              <a:buBlip>
                <a:blip r:embed="rId2"/>
              </a:buBlip>
              <a:defRPr b="0" spc="0" sz="4500" u="sng">
                <a:latin typeface="Avenir Next Demi Bold"/>
                <a:ea typeface="Avenir Next Demi Bold"/>
                <a:cs typeface="Avenir Next Demi Bold"/>
                <a:sym typeface="Avenir Next Demi Bold"/>
              </a:defRPr>
            </a:pPr>
            <a:r>
              <a:t>한 눈에 확인 가능한 “</a:t>
            </a:r>
            <a:r>
              <a:rPr b="1">
                <a:latin typeface="Avenir Next Regular"/>
                <a:ea typeface="Avenir Next Regular"/>
                <a:cs typeface="Avenir Next Regular"/>
                <a:sym typeface="Avenir Next Regular"/>
              </a:rPr>
              <a:t>내 혜택</a:t>
            </a:r>
            <a:r>
              <a:t>”</a:t>
            </a:r>
          </a:p>
          <a:p>
            <a:pPr marL="224026" indent="-224026" defTabSz="348488">
              <a:spcBef>
                <a:spcPts val="0"/>
              </a:spcBef>
              <a:buSzPct val="80000"/>
              <a:buBlip>
                <a:blip r:embed="rId2"/>
              </a:buBlip>
              <a:defRPr b="0" spc="0" sz="4500" u="sng">
                <a:latin typeface="Avenir Next Demi Bold"/>
                <a:ea typeface="Avenir Next Demi Bold"/>
                <a:cs typeface="Avenir Next Demi Bold"/>
                <a:sym typeface="Avenir Next Demi Bold"/>
              </a:defRPr>
            </a:pPr>
            <a:r>
              <a:t>나와 같은 카드 구매자와 “</a:t>
            </a:r>
            <a:r>
              <a:rPr b="1">
                <a:latin typeface="Avenir Next Regular"/>
                <a:ea typeface="Avenir Next Regular"/>
                <a:cs typeface="Avenir Next Regular"/>
                <a:sym typeface="Avenir Next Regular"/>
              </a:rPr>
              <a:t>커뮤니티 기능</a:t>
            </a:r>
            <a:r>
              <a:t>”</a:t>
            </a:r>
          </a:p>
        </p:txBody>
      </p:sp>
      <p:sp>
        <p:nvSpPr>
          <p:cNvPr id="298" name="프로젝트 개요 - why?"/>
          <p:cNvSpPr txBox="1"/>
          <p:nvPr>
            <p:ph type="title"/>
          </p:nvPr>
        </p:nvSpPr>
        <p:spPr>
          <a:xfrm>
            <a:off x="813928" y="1109460"/>
            <a:ext cx="10715991" cy="1649714"/>
          </a:xfrm>
          <a:prstGeom prst="rect">
            <a:avLst/>
          </a:prstGeom>
        </p:spPr>
        <p:txBody>
          <a:bodyPr/>
          <a:lstStyle/>
          <a:p>
            <a:pPr defTabSz="578358">
              <a:defRPr spc="200" sz="8100"/>
            </a:pPr>
            <a:r>
              <a:t>프로젝트 개요 </a:t>
            </a:r>
            <a:r>
              <a:rPr sz="8900"/>
              <a:t>- </a:t>
            </a:r>
            <a:r>
              <a:rPr sz="6900"/>
              <a:t>why?</a:t>
            </a:r>
          </a:p>
        </p:txBody>
      </p:sp>
      <p:pic>
        <p:nvPicPr>
          <p:cNvPr id="299" name="pngegg.png" descr="pngegg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489502" y="5056406"/>
            <a:ext cx="987147" cy="953415"/>
          </a:xfrm>
          <a:prstGeom prst="rect">
            <a:avLst/>
          </a:prstGeom>
          <a:ln w="12700">
            <a:miter lim="400000"/>
          </a:ln>
        </p:spPr>
      </p:pic>
      <p:pic>
        <p:nvPicPr>
          <p:cNvPr id="300" name="free-icon-notebook-245803.png" descr="free-icon-notebook-245803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680671" y="9776852"/>
            <a:ext cx="1833824" cy="1833823"/>
          </a:xfrm>
          <a:prstGeom prst="rect">
            <a:avLst/>
          </a:prstGeom>
          <a:ln w="12700">
            <a:miter lim="400000"/>
          </a:ln>
        </p:spPr>
      </p:pic>
      <p:pic>
        <p:nvPicPr>
          <p:cNvPr id="301" name="free-icon-app-5069.png" descr="free-icon-app-5069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210393" y="6798574"/>
            <a:ext cx="1833822" cy="1793718"/>
          </a:xfrm>
          <a:prstGeom prst="rect">
            <a:avLst/>
          </a:prstGeom>
          <a:ln w="12700">
            <a:miter lim="400000"/>
          </a:ln>
        </p:spPr>
      </p:pic>
      <p:pic>
        <p:nvPicPr>
          <p:cNvPr id="302" name="free-icon-download-2820287.png" descr="free-icon-download-2820287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527727" y="6912074"/>
            <a:ext cx="1427784" cy="1550424"/>
          </a:xfrm>
          <a:prstGeom prst="rect">
            <a:avLst/>
          </a:prstGeom>
          <a:ln w="12700">
            <a:miter lim="400000"/>
          </a:ln>
        </p:spPr>
      </p:pic>
      <p:pic>
        <p:nvPicPr>
          <p:cNvPr id="303" name="free-icon-calculator-with-a-zero-20832.png" descr="free-icon-calculator-with-a-zero-20832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7723296" y="9715335"/>
            <a:ext cx="1572888" cy="1957159"/>
          </a:xfrm>
          <a:prstGeom prst="rect">
            <a:avLst/>
          </a:prstGeom>
          <a:ln w="12700">
            <a:miter lim="400000"/>
          </a:ln>
        </p:spPr>
      </p:pic>
      <p:sp>
        <p:nvSpPr>
          <p:cNvPr id="304" name="모서리가 둥근 직사각형"/>
          <p:cNvSpPr/>
          <p:nvPr/>
        </p:nvSpPr>
        <p:spPr>
          <a:xfrm>
            <a:off x="4794851" y="5056406"/>
            <a:ext cx="2951339" cy="953415"/>
          </a:xfrm>
          <a:prstGeom prst="roundRect">
            <a:avLst>
              <a:gd name="adj" fmla="val 19981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b="0" spc="0" sz="32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305" name="가계부"/>
          <p:cNvSpPr txBox="1"/>
          <p:nvPr/>
        </p:nvSpPr>
        <p:spPr>
          <a:xfrm>
            <a:off x="4893447" y="5220765"/>
            <a:ext cx="2754145" cy="7381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ctr" defTabSz="305815">
              <a:lnSpc>
                <a:spcPct val="100000"/>
              </a:lnSpc>
              <a:spcBef>
                <a:spcPts val="0"/>
              </a:spcBef>
              <a:defRPr b="0" spc="0" sz="4100">
                <a:solidFill>
                  <a:srgbClr val="FAFEF7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/>
            <a:r>
              <a:t>가계부</a:t>
            </a:r>
          </a:p>
        </p:txBody>
      </p:sp>
      <p:sp>
        <p:nvSpPr>
          <p:cNvPr id="306" name="추가"/>
          <p:cNvSpPr/>
          <p:nvPr/>
        </p:nvSpPr>
        <p:spPr>
          <a:xfrm>
            <a:off x="5873584" y="10058830"/>
            <a:ext cx="1270002" cy="12700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799" y="0"/>
                </a:moveTo>
                <a:cubicBezTo>
                  <a:pt x="4834" y="0"/>
                  <a:pt x="0" y="4836"/>
                  <a:pt x="0" y="10801"/>
                </a:cubicBezTo>
                <a:cubicBezTo>
                  <a:pt x="0" y="16765"/>
                  <a:pt x="4835" y="21600"/>
                  <a:pt x="10799" y="21600"/>
                </a:cubicBezTo>
                <a:cubicBezTo>
                  <a:pt x="16764" y="21600"/>
                  <a:pt x="21600" y="16765"/>
                  <a:pt x="21600" y="10801"/>
                </a:cubicBezTo>
                <a:cubicBezTo>
                  <a:pt x="21600" y="4836"/>
                  <a:pt x="16764" y="0"/>
                  <a:pt x="10799" y="0"/>
                </a:cubicBezTo>
                <a:close/>
                <a:moveTo>
                  <a:pt x="9533" y="3765"/>
                </a:moveTo>
                <a:lnTo>
                  <a:pt x="12065" y="3765"/>
                </a:lnTo>
                <a:cubicBezTo>
                  <a:pt x="12100" y="3765"/>
                  <a:pt x="12129" y="3794"/>
                  <a:pt x="12129" y="3830"/>
                </a:cubicBezTo>
                <a:lnTo>
                  <a:pt x="12129" y="9407"/>
                </a:lnTo>
                <a:cubicBezTo>
                  <a:pt x="12129" y="9442"/>
                  <a:pt x="12157" y="9471"/>
                  <a:pt x="12192" y="9471"/>
                </a:cubicBezTo>
                <a:lnTo>
                  <a:pt x="17769" y="9471"/>
                </a:lnTo>
                <a:cubicBezTo>
                  <a:pt x="17804" y="9471"/>
                  <a:pt x="17833" y="9500"/>
                  <a:pt x="17833" y="9535"/>
                </a:cubicBezTo>
                <a:lnTo>
                  <a:pt x="17835" y="12067"/>
                </a:lnTo>
                <a:cubicBezTo>
                  <a:pt x="17835" y="12102"/>
                  <a:pt x="17806" y="12129"/>
                  <a:pt x="17770" y="12129"/>
                </a:cubicBezTo>
                <a:lnTo>
                  <a:pt x="12193" y="12129"/>
                </a:lnTo>
                <a:cubicBezTo>
                  <a:pt x="12158" y="12129"/>
                  <a:pt x="12129" y="12158"/>
                  <a:pt x="12129" y="12193"/>
                </a:cubicBezTo>
                <a:lnTo>
                  <a:pt x="12129" y="17770"/>
                </a:lnTo>
                <a:cubicBezTo>
                  <a:pt x="12129" y="17806"/>
                  <a:pt x="12100" y="17835"/>
                  <a:pt x="12065" y="17835"/>
                </a:cubicBezTo>
                <a:lnTo>
                  <a:pt x="9533" y="17835"/>
                </a:lnTo>
                <a:cubicBezTo>
                  <a:pt x="9498" y="17835"/>
                  <a:pt x="9471" y="17806"/>
                  <a:pt x="9471" y="17770"/>
                </a:cubicBezTo>
                <a:lnTo>
                  <a:pt x="9471" y="12193"/>
                </a:lnTo>
                <a:cubicBezTo>
                  <a:pt x="9471" y="12158"/>
                  <a:pt x="9442" y="12131"/>
                  <a:pt x="9407" y="12131"/>
                </a:cubicBezTo>
                <a:lnTo>
                  <a:pt x="3828" y="12131"/>
                </a:lnTo>
                <a:cubicBezTo>
                  <a:pt x="3793" y="12131"/>
                  <a:pt x="3765" y="12102"/>
                  <a:pt x="3765" y="12067"/>
                </a:cubicBezTo>
                <a:lnTo>
                  <a:pt x="3765" y="9535"/>
                </a:lnTo>
                <a:cubicBezTo>
                  <a:pt x="3765" y="9500"/>
                  <a:pt x="3793" y="9471"/>
                  <a:pt x="3828" y="9471"/>
                </a:cubicBezTo>
                <a:lnTo>
                  <a:pt x="9407" y="9471"/>
                </a:lnTo>
                <a:cubicBezTo>
                  <a:pt x="9442" y="9471"/>
                  <a:pt x="9469" y="9443"/>
                  <a:pt x="9469" y="9408"/>
                </a:cubicBezTo>
                <a:lnTo>
                  <a:pt x="9469" y="3830"/>
                </a:lnTo>
                <a:cubicBezTo>
                  <a:pt x="9469" y="3794"/>
                  <a:pt x="9498" y="3765"/>
                  <a:pt x="9533" y="3765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b="0" spc="0" sz="32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pic>
        <p:nvPicPr>
          <p:cNvPr id="307" name="free-icon-x-mark-11147352.png" descr="free-icon-x-mark-11147352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390329" y="6667600"/>
            <a:ext cx="1594727" cy="2055664"/>
          </a:xfrm>
          <a:prstGeom prst="rect">
            <a:avLst/>
          </a:prstGeom>
          <a:ln w="12700">
            <a:miter lim="400000"/>
          </a:ln>
        </p:spPr>
      </p:pic>
      <p:pic>
        <p:nvPicPr>
          <p:cNvPr id="308" name="free-icon-x-mark-11147352.png" descr="free-icon-x-mark-11147352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390329" y="9616664"/>
            <a:ext cx="1594727" cy="205566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후잉 가계부(https://whooing.com/#main/insert)"/>
          <p:cNvSpPr txBox="1"/>
          <p:nvPr>
            <p:ph type="body" idx="1"/>
          </p:nvPr>
        </p:nvSpPr>
        <p:spPr>
          <a:xfrm>
            <a:off x="741784" y="3238707"/>
            <a:ext cx="22850244" cy="8746016"/>
          </a:xfrm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  <a:defRPr spc="0"/>
            </a:pPr>
            <a:r>
              <a:t>후잉 가계부(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 invalidUrl="" action="" tgtFrame="" tooltip="" history="1" highlightClick="0" endSnd="0"/>
              </a:rPr>
              <a:t>https://whooing.com/#main/insert</a:t>
            </a:r>
            <a:r>
              <a:t>)</a:t>
            </a:r>
          </a:p>
        </p:txBody>
      </p:sp>
      <p:sp>
        <p:nvSpPr>
          <p:cNvPr id="311" name="프로젝트 개요 - 벤치 마킹 사이트"/>
          <p:cNvSpPr txBox="1"/>
          <p:nvPr>
            <p:ph type="title"/>
          </p:nvPr>
        </p:nvSpPr>
        <p:spPr>
          <a:xfrm>
            <a:off x="765832" y="1097635"/>
            <a:ext cx="20207128" cy="1649714"/>
          </a:xfrm>
          <a:prstGeom prst="rect">
            <a:avLst/>
          </a:prstGeom>
        </p:spPr>
        <p:txBody>
          <a:bodyPr/>
          <a:lstStyle/>
          <a:p>
            <a:pPr defTabSz="578358">
              <a:defRPr spc="200" sz="8900"/>
            </a:pPr>
            <a:r>
              <a:t>프로젝트 개요 </a:t>
            </a:r>
            <a:r>
              <a:rPr sz="6900"/>
              <a:t>- 벤치 마킹 사이트</a:t>
            </a:r>
          </a:p>
        </p:txBody>
      </p:sp>
      <p:pic>
        <p:nvPicPr>
          <p:cNvPr id="312" name="스크린샷 2024-10-12 오전 1.00.17.png" descr="스크린샷 2024-10-12 오전 1.00.17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98785" y="4425527"/>
            <a:ext cx="16445555" cy="8016358"/>
          </a:xfrm>
          <a:prstGeom prst="rect">
            <a:avLst/>
          </a:prstGeom>
          <a:ln w="12700">
            <a:miter lim="400000"/>
          </a:ln>
        </p:spPr>
      </p:pic>
      <p:sp>
        <p:nvSpPr>
          <p:cNvPr id="313" name="로그인, 회원가입(필수)"/>
          <p:cNvSpPr txBox="1"/>
          <p:nvPr/>
        </p:nvSpPr>
        <p:spPr>
          <a:xfrm>
            <a:off x="17382543" y="7104647"/>
            <a:ext cx="7187185" cy="1014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>
              <a:lnSpc>
                <a:spcPct val="135000"/>
              </a:lnSpc>
              <a:defRPr spc="0" sz="4600"/>
            </a:lvl1pPr>
          </a:lstStyle>
          <a:p>
            <a:pPr/>
            <a:r>
              <a:t>로그인, 회원가입(필수)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24_Briefing">
  <a:themeElements>
    <a:clrScheme name="24_Briefing">
      <a:dk1>
        <a:srgbClr val="1A5C71"/>
      </a:dk1>
      <a:lt1>
        <a:srgbClr val="FFFFFF"/>
      </a:lt1>
      <a:dk2>
        <a:srgbClr val="A7A7A7"/>
      </a:dk2>
      <a:lt2>
        <a:srgbClr val="535353"/>
      </a:lt2>
      <a:accent1>
        <a:srgbClr val="54818F"/>
      </a:accent1>
      <a:accent2>
        <a:srgbClr val="308C8B"/>
      </a:accent2>
      <a:accent3>
        <a:srgbClr val="7A9105"/>
      </a:accent3>
      <a:accent4>
        <a:srgbClr val="C26E6A"/>
      </a:accent4>
      <a:accent5>
        <a:srgbClr val="E4E942"/>
      </a:accent5>
      <a:accent6>
        <a:srgbClr val="5B516A"/>
      </a:accent6>
      <a:hlink>
        <a:srgbClr val="0000FF"/>
      </a:hlink>
      <a:folHlink>
        <a:srgbClr val="FF00FF"/>
      </a:folHlink>
    </a:clrScheme>
    <a:fontScheme name="24_Briefing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24_Briefing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355600" rtl="0" fontAlgn="auto" latinLnBrk="0" hangingPunct="0">
          <a:lnSpc>
            <a:spcPct val="150000"/>
          </a:lnSpc>
          <a:spcBef>
            <a:spcPts val="4300"/>
          </a:spcBef>
          <a:spcAft>
            <a:spcPts val="0"/>
          </a:spcAft>
          <a:buClrTx/>
          <a:buSzTx/>
          <a:buFontTx/>
          <a:buNone/>
          <a:tabLst/>
          <a:defRPr b="1" baseline="0" cap="none" i="0" spc="50" strike="noStrike" sz="5000" u="none" kumimoji="0" normalizeH="0">
            <a:ln>
              <a:noFill/>
            </a:ln>
            <a:solidFill>
              <a:srgbClr val="1A5C71"/>
            </a:solidFill>
            <a:effectLst/>
            <a:uFillTx/>
            <a:latin typeface="Avenir Next Regular"/>
            <a:ea typeface="Avenir Next Regular"/>
            <a:cs typeface="Avenir Next Regular"/>
            <a:sym typeface="Avenir Next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355600" rtl="0" fontAlgn="auto" latinLnBrk="0" hangingPunct="0">
          <a:lnSpc>
            <a:spcPct val="150000"/>
          </a:lnSpc>
          <a:spcBef>
            <a:spcPts val="4300"/>
          </a:spcBef>
          <a:spcAft>
            <a:spcPts val="0"/>
          </a:spcAft>
          <a:buClrTx/>
          <a:buSzTx/>
          <a:buFontTx/>
          <a:buNone/>
          <a:tabLst/>
          <a:defRPr b="1" baseline="0" cap="none" i="0" spc="50" strike="noStrike" sz="5000" u="none" kumimoji="0" normalizeH="0">
            <a:ln>
              <a:noFill/>
            </a:ln>
            <a:solidFill>
              <a:srgbClr val="1A5C71"/>
            </a:solidFill>
            <a:effectLst/>
            <a:uFillTx/>
            <a:latin typeface="Avenir Next Regular"/>
            <a:ea typeface="Avenir Next Regular"/>
            <a:cs typeface="Avenir Next Regular"/>
            <a:sym typeface="Avenir Next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4_Briefing">
  <a:themeElements>
    <a:clrScheme name="24_Briefing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4818F"/>
      </a:accent1>
      <a:accent2>
        <a:srgbClr val="308C8B"/>
      </a:accent2>
      <a:accent3>
        <a:srgbClr val="7A9105"/>
      </a:accent3>
      <a:accent4>
        <a:srgbClr val="C26E6A"/>
      </a:accent4>
      <a:accent5>
        <a:srgbClr val="E4E942"/>
      </a:accent5>
      <a:accent6>
        <a:srgbClr val="5B516A"/>
      </a:accent6>
      <a:hlink>
        <a:srgbClr val="0000FF"/>
      </a:hlink>
      <a:folHlink>
        <a:srgbClr val="FF00FF"/>
      </a:folHlink>
    </a:clrScheme>
    <a:fontScheme name="24_Briefing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24_Briefing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355600" rtl="0" fontAlgn="auto" latinLnBrk="0" hangingPunct="0">
          <a:lnSpc>
            <a:spcPct val="150000"/>
          </a:lnSpc>
          <a:spcBef>
            <a:spcPts val="4300"/>
          </a:spcBef>
          <a:spcAft>
            <a:spcPts val="0"/>
          </a:spcAft>
          <a:buClrTx/>
          <a:buSzTx/>
          <a:buFontTx/>
          <a:buNone/>
          <a:tabLst/>
          <a:defRPr b="1" baseline="0" cap="none" i="0" spc="50" strike="noStrike" sz="5000" u="none" kumimoji="0" normalizeH="0">
            <a:ln>
              <a:noFill/>
            </a:ln>
            <a:solidFill>
              <a:srgbClr val="1A5C71"/>
            </a:solidFill>
            <a:effectLst/>
            <a:uFillTx/>
            <a:latin typeface="Avenir Next Regular"/>
            <a:ea typeface="Avenir Next Regular"/>
            <a:cs typeface="Avenir Next Regular"/>
            <a:sym typeface="Avenir Next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355600" rtl="0" fontAlgn="auto" latinLnBrk="0" hangingPunct="0">
          <a:lnSpc>
            <a:spcPct val="150000"/>
          </a:lnSpc>
          <a:spcBef>
            <a:spcPts val="4300"/>
          </a:spcBef>
          <a:spcAft>
            <a:spcPts val="0"/>
          </a:spcAft>
          <a:buClrTx/>
          <a:buSzTx/>
          <a:buFontTx/>
          <a:buNone/>
          <a:tabLst/>
          <a:defRPr b="1" baseline="0" cap="none" i="0" spc="50" strike="noStrike" sz="5000" u="none" kumimoji="0" normalizeH="0">
            <a:ln>
              <a:noFill/>
            </a:ln>
            <a:solidFill>
              <a:srgbClr val="1A5C71"/>
            </a:solidFill>
            <a:effectLst/>
            <a:uFillTx/>
            <a:latin typeface="Avenir Next Regular"/>
            <a:ea typeface="Avenir Next Regular"/>
            <a:cs typeface="Avenir Next Regular"/>
            <a:sym typeface="Avenir Next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